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9" r:id="rId11"/>
    <p:sldId id="270" r:id="rId12"/>
    <p:sldId id="268" r:id="rId13"/>
    <p:sldId id="271" r:id="rId14"/>
    <p:sldId id="273" r:id="rId15"/>
    <p:sldId id="274" r:id="rId16"/>
    <p:sldId id="275" r:id="rId17"/>
    <p:sldId id="276" r:id="rId18"/>
    <p:sldId id="264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5" r:id="rId29"/>
    <p:sldId id="266" r:id="rId30"/>
    <p:sldId id="267" r:id="rId31"/>
    <p:sldId id="286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840" autoAdjust="0"/>
  </p:normalViewPr>
  <p:slideViewPr>
    <p:cSldViewPr>
      <p:cViewPr>
        <p:scale>
          <a:sx n="70" d="100"/>
          <a:sy n="70" d="100"/>
        </p:scale>
        <p:origin x="-115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F7113-CD03-49DB-9BB7-AB3B7AF44B32}" type="doc">
      <dgm:prSet loTypeId="urn:microsoft.com/office/officeart/2005/8/layout/arrow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69765D-D5FC-4BE5-A7D7-D716EB064AC7}">
      <dgm:prSet phldrT="[Texto]"/>
      <dgm:spPr/>
      <dgm:t>
        <a:bodyPr/>
        <a:lstStyle/>
        <a:p>
          <a:r>
            <a:rPr lang="es-CR" dirty="0" smtClean="0"/>
            <a:t>Cobertura</a:t>
          </a:r>
          <a:endParaRPr lang="es-ES" dirty="0"/>
        </a:p>
      </dgm:t>
    </dgm:pt>
    <dgm:pt modelId="{2467005E-11BB-42B4-B81A-8586E7BF7B0F}" type="parTrans" cxnId="{5145C6F7-ED21-47DF-A866-3A4570B903B6}">
      <dgm:prSet/>
      <dgm:spPr/>
      <dgm:t>
        <a:bodyPr/>
        <a:lstStyle/>
        <a:p>
          <a:endParaRPr lang="es-ES"/>
        </a:p>
      </dgm:t>
    </dgm:pt>
    <dgm:pt modelId="{7FB016CC-97A4-477F-BC9D-88D06B036605}" type="sibTrans" cxnId="{5145C6F7-ED21-47DF-A866-3A4570B903B6}">
      <dgm:prSet/>
      <dgm:spPr/>
      <dgm:t>
        <a:bodyPr/>
        <a:lstStyle/>
        <a:p>
          <a:endParaRPr lang="es-ES"/>
        </a:p>
      </dgm:t>
    </dgm:pt>
    <dgm:pt modelId="{47542D68-D9C4-4409-82CE-133B504D579D}">
      <dgm:prSet phldrT="[Texto]"/>
      <dgm:spPr/>
      <dgm:t>
        <a:bodyPr/>
        <a:lstStyle/>
        <a:p>
          <a:r>
            <a:rPr lang="es-CR" dirty="0" smtClean="0"/>
            <a:t>Calidad</a:t>
          </a:r>
          <a:endParaRPr lang="es-ES" dirty="0"/>
        </a:p>
      </dgm:t>
    </dgm:pt>
    <dgm:pt modelId="{349766D8-2D6F-4C0C-96E2-8E6D1815466F}" type="parTrans" cxnId="{BA8A3E59-C8D5-4775-BA01-C4C53720DE5D}">
      <dgm:prSet/>
      <dgm:spPr/>
      <dgm:t>
        <a:bodyPr/>
        <a:lstStyle/>
        <a:p>
          <a:endParaRPr lang="es-ES"/>
        </a:p>
      </dgm:t>
    </dgm:pt>
    <dgm:pt modelId="{0419463A-F857-467D-BA8C-C35744F3317A}" type="sibTrans" cxnId="{BA8A3E59-C8D5-4775-BA01-C4C53720DE5D}">
      <dgm:prSet/>
      <dgm:spPr/>
      <dgm:t>
        <a:bodyPr/>
        <a:lstStyle/>
        <a:p>
          <a:endParaRPr lang="es-ES"/>
        </a:p>
      </dgm:t>
    </dgm:pt>
    <dgm:pt modelId="{02F23965-426C-4093-AC50-0F432FC76BD8}" type="pres">
      <dgm:prSet presAssocID="{790F7113-CD03-49DB-9BB7-AB3B7AF44B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6341C5-3535-4A50-9A89-5A245F67D3FA}" type="pres">
      <dgm:prSet presAssocID="{7669765D-D5FC-4BE5-A7D7-D716EB064AC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FE141-29A3-4218-85E5-CFC88FDB5257}" type="pres">
      <dgm:prSet presAssocID="{47542D68-D9C4-4409-82CE-133B504D579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54C509-AD63-47F6-BB64-236CF3D455FD}" type="presOf" srcId="{47542D68-D9C4-4409-82CE-133B504D579D}" destId="{B45FE141-29A3-4218-85E5-CFC88FDB5257}" srcOrd="0" destOrd="0" presId="urn:microsoft.com/office/officeart/2005/8/layout/arrow1"/>
    <dgm:cxn modelId="{BA8A3E59-C8D5-4775-BA01-C4C53720DE5D}" srcId="{790F7113-CD03-49DB-9BB7-AB3B7AF44B32}" destId="{47542D68-D9C4-4409-82CE-133B504D579D}" srcOrd="1" destOrd="0" parTransId="{349766D8-2D6F-4C0C-96E2-8E6D1815466F}" sibTransId="{0419463A-F857-467D-BA8C-C35744F3317A}"/>
    <dgm:cxn modelId="{C3B78E72-785A-4A3B-92EB-AF30AAAEA831}" type="presOf" srcId="{7669765D-D5FC-4BE5-A7D7-D716EB064AC7}" destId="{026341C5-3535-4A50-9A89-5A245F67D3FA}" srcOrd="0" destOrd="0" presId="urn:microsoft.com/office/officeart/2005/8/layout/arrow1"/>
    <dgm:cxn modelId="{5145C6F7-ED21-47DF-A866-3A4570B903B6}" srcId="{790F7113-CD03-49DB-9BB7-AB3B7AF44B32}" destId="{7669765D-D5FC-4BE5-A7D7-D716EB064AC7}" srcOrd="0" destOrd="0" parTransId="{2467005E-11BB-42B4-B81A-8586E7BF7B0F}" sibTransId="{7FB016CC-97A4-477F-BC9D-88D06B036605}"/>
    <dgm:cxn modelId="{1A460897-BCF0-47CD-9F9B-9C20243E1061}" type="presOf" srcId="{790F7113-CD03-49DB-9BB7-AB3B7AF44B32}" destId="{02F23965-426C-4093-AC50-0F432FC76BD8}" srcOrd="0" destOrd="0" presId="urn:microsoft.com/office/officeart/2005/8/layout/arrow1"/>
    <dgm:cxn modelId="{5364AA8D-6F01-4291-B3B2-4256ED06D254}" type="presParOf" srcId="{02F23965-426C-4093-AC50-0F432FC76BD8}" destId="{026341C5-3535-4A50-9A89-5A245F67D3FA}" srcOrd="0" destOrd="0" presId="urn:microsoft.com/office/officeart/2005/8/layout/arrow1"/>
    <dgm:cxn modelId="{E442BB7F-4E6D-4461-915D-EDA63178D4A7}" type="presParOf" srcId="{02F23965-426C-4093-AC50-0F432FC76BD8}" destId="{B45FE141-29A3-4218-85E5-CFC88FDB525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FEF45-F01A-4C60-8027-C0E0970DF8A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59E25EB-2837-4A55-A47D-128C9E64B030}">
      <dgm:prSet phldrT="[Texto]"/>
      <dgm:spPr/>
      <dgm:t>
        <a:bodyPr/>
        <a:lstStyle/>
        <a:p>
          <a:r>
            <a:rPr lang="es-CR" dirty="0" smtClean="0"/>
            <a:t>Comprensión lectora</a:t>
          </a:r>
          <a:endParaRPr lang="es-ES" dirty="0"/>
        </a:p>
      </dgm:t>
    </dgm:pt>
    <dgm:pt modelId="{63C81B08-3AB0-4C4F-B7F2-F864D4EF9D9E}" type="parTrans" cxnId="{AB3D17EA-5166-432F-B122-C9C80903CC66}">
      <dgm:prSet/>
      <dgm:spPr/>
      <dgm:t>
        <a:bodyPr/>
        <a:lstStyle/>
        <a:p>
          <a:endParaRPr lang="es-ES"/>
        </a:p>
      </dgm:t>
    </dgm:pt>
    <dgm:pt modelId="{DE1B0B70-DEAB-40FA-B80E-FA382DE03A76}" type="sibTrans" cxnId="{AB3D17EA-5166-432F-B122-C9C80903CC66}">
      <dgm:prSet/>
      <dgm:spPr/>
      <dgm:t>
        <a:bodyPr/>
        <a:lstStyle/>
        <a:p>
          <a:endParaRPr lang="es-ES"/>
        </a:p>
      </dgm:t>
    </dgm:pt>
    <dgm:pt modelId="{A00C3391-4CD5-4BD7-B412-5D35B98B137D}">
      <dgm:prSet phldrT="[Texto]"/>
      <dgm:spPr/>
      <dgm:t>
        <a:bodyPr/>
        <a:lstStyle/>
        <a:p>
          <a:r>
            <a:rPr lang="es-CR" dirty="0" smtClean="0"/>
            <a:t>Producción de textos</a:t>
          </a:r>
          <a:endParaRPr lang="es-ES" dirty="0"/>
        </a:p>
      </dgm:t>
    </dgm:pt>
    <dgm:pt modelId="{B2CDC9B4-BB7E-48BE-AE39-CF4CC4756D26}" type="parTrans" cxnId="{622B41BB-0154-4F5B-A9D8-501FAAF489CA}">
      <dgm:prSet/>
      <dgm:spPr/>
      <dgm:t>
        <a:bodyPr/>
        <a:lstStyle/>
        <a:p>
          <a:endParaRPr lang="es-ES"/>
        </a:p>
      </dgm:t>
    </dgm:pt>
    <dgm:pt modelId="{DC3EB778-C76D-4255-B11D-F012BA295E0B}" type="sibTrans" cxnId="{622B41BB-0154-4F5B-A9D8-501FAAF489CA}">
      <dgm:prSet/>
      <dgm:spPr/>
      <dgm:t>
        <a:bodyPr/>
        <a:lstStyle/>
        <a:p>
          <a:endParaRPr lang="es-ES"/>
        </a:p>
      </dgm:t>
    </dgm:pt>
    <dgm:pt modelId="{EE7AF034-764A-4BCA-B7B0-C5EE2D05FFA8}">
      <dgm:prSet phldrT="[Texto]"/>
      <dgm:spPr/>
      <dgm:t>
        <a:bodyPr/>
        <a:lstStyle/>
        <a:p>
          <a:r>
            <a:rPr lang="es-CR" dirty="0" smtClean="0"/>
            <a:t>Comunicación oral</a:t>
          </a:r>
          <a:endParaRPr lang="es-ES" dirty="0"/>
        </a:p>
      </dgm:t>
    </dgm:pt>
    <dgm:pt modelId="{4788C435-D547-4DC6-84C8-F46F015AD1E4}" type="parTrans" cxnId="{4283F1D2-7083-410A-828B-335B4C24FEB2}">
      <dgm:prSet/>
      <dgm:spPr/>
      <dgm:t>
        <a:bodyPr/>
        <a:lstStyle/>
        <a:p>
          <a:endParaRPr lang="es-ES"/>
        </a:p>
      </dgm:t>
    </dgm:pt>
    <dgm:pt modelId="{6039B560-0822-45EE-A398-9C122265BC1A}" type="sibTrans" cxnId="{4283F1D2-7083-410A-828B-335B4C24FEB2}">
      <dgm:prSet/>
      <dgm:spPr/>
      <dgm:t>
        <a:bodyPr/>
        <a:lstStyle/>
        <a:p>
          <a:endParaRPr lang="es-ES"/>
        </a:p>
      </dgm:t>
    </dgm:pt>
    <dgm:pt modelId="{8F52E72E-81EF-44FF-A8E4-FD5615CAEDD1}" type="pres">
      <dgm:prSet presAssocID="{B84FEF45-F01A-4C60-8027-C0E0970DF8A3}" presName="compositeShape" presStyleCnt="0">
        <dgm:presLayoutVars>
          <dgm:chMax val="7"/>
          <dgm:dir/>
          <dgm:resizeHandles val="exact"/>
        </dgm:presLayoutVars>
      </dgm:prSet>
      <dgm:spPr/>
    </dgm:pt>
    <dgm:pt modelId="{9146F08A-18DA-4AEC-933C-1D592361B124}" type="pres">
      <dgm:prSet presAssocID="{B84FEF45-F01A-4C60-8027-C0E0970DF8A3}" presName="wedge1" presStyleLbl="node1" presStyleIdx="0" presStyleCnt="3"/>
      <dgm:spPr/>
      <dgm:t>
        <a:bodyPr/>
        <a:lstStyle/>
        <a:p>
          <a:endParaRPr lang="es-ES"/>
        </a:p>
      </dgm:t>
    </dgm:pt>
    <dgm:pt modelId="{C04A79C0-207E-42EE-9166-E549810BE792}" type="pres">
      <dgm:prSet presAssocID="{B84FEF45-F01A-4C60-8027-C0E0970DF8A3}" presName="dummy1a" presStyleCnt="0"/>
      <dgm:spPr/>
    </dgm:pt>
    <dgm:pt modelId="{A28E1BCD-8773-4052-B1C2-83CF0C386E64}" type="pres">
      <dgm:prSet presAssocID="{B84FEF45-F01A-4C60-8027-C0E0970DF8A3}" presName="dummy1b" presStyleCnt="0"/>
      <dgm:spPr/>
    </dgm:pt>
    <dgm:pt modelId="{B79A9D15-3096-4BA7-BBFF-56881F627667}" type="pres">
      <dgm:prSet presAssocID="{B84FEF45-F01A-4C60-8027-C0E0970DF8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557A2-DB7A-4232-8A6A-7D4B1BD4CCF5}" type="pres">
      <dgm:prSet presAssocID="{B84FEF45-F01A-4C60-8027-C0E0970DF8A3}" presName="wedge2" presStyleLbl="node1" presStyleIdx="1" presStyleCnt="3"/>
      <dgm:spPr/>
      <dgm:t>
        <a:bodyPr/>
        <a:lstStyle/>
        <a:p>
          <a:endParaRPr lang="es-ES"/>
        </a:p>
      </dgm:t>
    </dgm:pt>
    <dgm:pt modelId="{12B58C5B-3326-4E82-8CDE-183AE21B0C4F}" type="pres">
      <dgm:prSet presAssocID="{B84FEF45-F01A-4C60-8027-C0E0970DF8A3}" presName="dummy2a" presStyleCnt="0"/>
      <dgm:spPr/>
    </dgm:pt>
    <dgm:pt modelId="{9CA91ABA-588E-468C-B4D3-195E902D2A20}" type="pres">
      <dgm:prSet presAssocID="{B84FEF45-F01A-4C60-8027-C0E0970DF8A3}" presName="dummy2b" presStyleCnt="0"/>
      <dgm:spPr/>
    </dgm:pt>
    <dgm:pt modelId="{5BBD9DF4-F7FE-4212-9655-A28B1FC95471}" type="pres">
      <dgm:prSet presAssocID="{B84FEF45-F01A-4C60-8027-C0E0970DF8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C3D2C4-9B8E-4B9B-B710-F55B67DC0843}" type="pres">
      <dgm:prSet presAssocID="{B84FEF45-F01A-4C60-8027-C0E0970DF8A3}" presName="wedge3" presStyleLbl="node1" presStyleIdx="2" presStyleCnt="3"/>
      <dgm:spPr/>
      <dgm:t>
        <a:bodyPr/>
        <a:lstStyle/>
        <a:p>
          <a:endParaRPr lang="es-ES"/>
        </a:p>
      </dgm:t>
    </dgm:pt>
    <dgm:pt modelId="{90F7E541-0E55-40C9-9FBC-634D72A6F8EB}" type="pres">
      <dgm:prSet presAssocID="{B84FEF45-F01A-4C60-8027-C0E0970DF8A3}" presName="dummy3a" presStyleCnt="0"/>
      <dgm:spPr/>
    </dgm:pt>
    <dgm:pt modelId="{F10072FA-1A77-47B5-8DE3-9D9D465644D2}" type="pres">
      <dgm:prSet presAssocID="{B84FEF45-F01A-4C60-8027-C0E0970DF8A3}" presName="dummy3b" presStyleCnt="0"/>
      <dgm:spPr/>
    </dgm:pt>
    <dgm:pt modelId="{E36C9400-9650-4D86-BE0D-A71A1DED541A}" type="pres">
      <dgm:prSet presAssocID="{B84FEF45-F01A-4C60-8027-C0E0970DF8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3A143-9875-4F34-95C5-AE69AB5992BE}" type="pres">
      <dgm:prSet presAssocID="{DE1B0B70-DEAB-40FA-B80E-FA382DE03A76}" presName="arrowWedge1" presStyleLbl="fgSibTrans2D1" presStyleIdx="0" presStyleCnt="3"/>
      <dgm:spPr/>
    </dgm:pt>
    <dgm:pt modelId="{92902F39-B7A8-4D5D-B26B-5C9D9F9C3671}" type="pres">
      <dgm:prSet presAssocID="{DC3EB778-C76D-4255-B11D-F012BA295E0B}" presName="arrowWedge2" presStyleLbl="fgSibTrans2D1" presStyleIdx="1" presStyleCnt="3"/>
      <dgm:spPr/>
    </dgm:pt>
    <dgm:pt modelId="{FD210DD7-8310-46D3-B4D7-1281A2CD5247}" type="pres">
      <dgm:prSet presAssocID="{6039B560-0822-45EE-A398-9C122265BC1A}" presName="arrowWedge3" presStyleLbl="fgSibTrans2D1" presStyleIdx="2" presStyleCnt="3"/>
      <dgm:spPr/>
    </dgm:pt>
  </dgm:ptLst>
  <dgm:cxnLst>
    <dgm:cxn modelId="{D1E56CA5-4B86-4F40-B92C-34D96883C939}" type="presOf" srcId="{EE7AF034-764A-4BCA-B7B0-C5EE2D05FFA8}" destId="{E36C9400-9650-4D86-BE0D-A71A1DED541A}" srcOrd="1" destOrd="0" presId="urn:microsoft.com/office/officeart/2005/8/layout/cycle8"/>
    <dgm:cxn modelId="{E63022D9-6BC1-4C7B-94A3-EEE250D7B832}" type="presOf" srcId="{D59E25EB-2837-4A55-A47D-128C9E64B030}" destId="{B79A9D15-3096-4BA7-BBFF-56881F627667}" srcOrd="1" destOrd="0" presId="urn:microsoft.com/office/officeart/2005/8/layout/cycle8"/>
    <dgm:cxn modelId="{A0DFF13A-B219-4EA8-B7C7-A0AF63C24E23}" type="presOf" srcId="{A00C3391-4CD5-4BD7-B412-5D35B98B137D}" destId="{5BBD9DF4-F7FE-4212-9655-A28B1FC95471}" srcOrd="1" destOrd="0" presId="urn:microsoft.com/office/officeart/2005/8/layout/cycle8"/>
    <dgm:cxn modelId="{622B41BB-0154-4F5B-A9D8-501FAAF489CA}" srcId="{B84FEF45-F01A-4C60-8027-C0E0970DF8A3}" destId="{A00C3391-4CD5-4BD7-B412-5D35B98B137D}" srcOrd="1" destOrd="0" parTransId="{B2CDC9B4-BB7E-48BE-AE39-CF4CC4756D26}" sibTransId="{DC3EB778-C76D-4255-B11D-F012BA295E0B}"/>
    <dgm:cxn modelId="{2B0EBF5C-BBA6-4727-AE8F-E550051BA624}" type="presOf" srcId="{EE7AF034-764A-4BCA-B7B0-C5EE2D05FFA8}" destId="{4AC3D2C4-9B8E-4B9B-B710-F55B67DC0843}" srcOrd="0" destOrd="0" presId="urn:microsoft.com/office/officeart/2005/8/layout/cycle8"/>
    <dgm:cxn modelId="{4BD240CD-2792-4D65-9AD2-C34D36501922}" type="presOf" srcId="{D59E25EB-2837-4A55-A47D-128C9E64B030}" destId="{9146F08A-18DA-4AEC-933C-1D592361B124}" srcOrd="0" destOrd="0" presId="urn:microsoft.com/office/officeart/2005/8/layout/cycle8"/>
    <dgm:cxn modelId="{4283F1D2-7083-410A-828B-335B4C24FEB2}" srcId="{B84FEF45-F01A-4C60-8027-C0E0970DF8A3}" destId="{EE7AF034-764A-4BCA-B7B0-C5EE2D05FFA8}" srcOrd="2" destOrd="0" parTransId="{4788C435-D547-4DC6-84C8-F46F015AD1E4}" sibTransId="{6039B560-0822-45EE-A398-9C122265BC1A}"/>
    <dgm:cxn modelId="{AB3D17EA-5166-432F-B122-C9C80903CC66}" srcId="{B84FEF45-F01A-4C60-8027-C0E0970DF8A3}" destId="{D59E25EB-2837-4A55-A47D-128C9E64B030}" srcOrd="0" destOrd="0" parTransId="{63C81B08-3AB0-4C4F-B7F2-F864D4EF9D9E}" sibTransId="{DE1B0B70-DEAB-40FA-B80E-FA382DE03A76}"/>
    <dgm:cxn modelId="{6C183484-CF7B-4210-A2D1-614AFDC3E527}" type="presOf" srcId="{B84FEF45-F01A-4C60-8027-C0E0970DF8A3}" destId="{8F52E72E-81EF-44FF-A8E4-FD5615CAEDD1}" srcOrd="0" destOrd="0" presId="urn:microsoft.com/office/officeart/2005/8/layout/cycle8"/>
    <dgm:cxn modelId="{13E70D4B-F195-4AEC-A553-02F22C560A67}" type="presOf" srcId="{A00C3391-4CD5-4BD7-B412-5D35B98B137D}" destId="{D9E557A2-DB7A-4232-8A6A-7D4B1BD4CCF5}" srcOrd="0" destOrd="0" presId="urn:microsoft.com/office/officeart/2005/8/layout/cycle8"/>
    <dgm:cxn modelId="{18E0CFAC-9759-4691-9A03-B7E930F21A88}" type="presParOf" srcId="{8F52E72E-81EF-44FF-A8E4-FD5615CAEDD1}" destId="{9146F08A-18DA-4AEC-933C-1D592361B124}" srcOrd="0" destOrd="0" presId="urn:microsoft.com/office/officeart/2005/8/layout/cycle8"/>
    <dgm:cxn modelId="{E1889DBB-DE93-48B4-820C-73F871C614EA}" type="presParOf" srcId="{8F52E72E-81EF-44FF-A8E4-FD5615CAEDD1}" destId="{C04A79C0-207E-42EE-9166-E549810BE792}" srcOrd="1" destOrd="0" presId="urn:microsoft.com/office/officeart/2005/8/layout/cycle8"/>
    <dgm:cxn modelId="{1FD1056B-6846-4EED-8896-EE7265258E35}" type="presParOf" srcId="{8F52E72E-81EF-44FF-A8E4-FD5615CAEDD1}" destId="{A28E1BCD-8773-4052-B1C2-83CF0C386E64}" srcOrd="2" destOrd="0" presId="urn:microsoft.com/office/officeart/2005/8/layout/cycle8"/>
    <dgm:cxn modelId="{EC85C3AB-7C0C-461D-A16C-A6727BCA4224}" type="presParOf" srcId="{8F52E72E-81EF-44FF-A8E4-FD5615CAEDD1}" destId="{B79A9D15-3096-4BA7-BBFF-56881F627667}" srcOrd="3" destOrd="0" presId="urn:microsoft.com/office/officeart/2005/8/layout/cycle8"/>
    <dgm:cxn modelId="{C830D7AD-FAB8-4528-9F39-642D80E0A505}" type="presParOf" srcId="{8F52E72E-81EF-44FF-A8E4-FD5615CAEDD1}" destId="{D9E557A2-DB7A-4232-8A6A-7D4B1BD4CCF5}" srcOrd="4" destOrd="0" presId="urn:microsoft.com/office/officeart/2005/8/layout/cycle8"/>
    <dgm:cxn modelId="{22E25BBE-C816-44D3-A145-BC78C03D91DE}" type="presParOf" srcId="{8F52E72E-81EF-44FF-A8E4-FD5615CAEDD1}" destId="{12B58C5B-3326-4E82-8CDE-183AE21B0C4F}" srcOrd="5" destOrd="0" presId="urn:microsoft.com/office/officeart/2005/8/layout/cycle8"/>
    <dgm:cxn modelId="{A3448E91-8ACC-4C46-8B3C-36588407C7CD}" type="presParOf" srcId="{8F52E72E-81EF-44FF-A8E4-FD5615CAEDD1}" destId="{9CA91ABA-588E-468C-B4D3-195E902D2A20}" srcOrd="6" destOrd="0" presId="urn:microsoft.com/office/officeart/2005/8/layout/cycle8"/>
    <dgm:cxn modelId="{D726DC0B-76FA-401B-9DCA-AE81541EFB83}" type="presParOf" srcId="{8F52E72E-81EF-44FF-A8E4-FD5615CAEDD1}" destId="{5BBD9DF4-F7FE-4212-9655-A28B1FC95471}" srcOrd="7" destOrd="0" presId="urn:microsoft.com/office/officeart/2005/8/layout/cycle8"/>
    <dgm:cxn modelId="{644276CD-8690-4259-8C0B-B1C8B83E9872}" type="presParOf" srcId="{8F52E72E-81EF-44FF-A8E4-FD5615CAEDD1}" destId="{4AC3D2C4-9B8E-4B9B-B710-F55B67DC0843}" srcOrd="8" destOrd="0" presId="urn:microsoft.com/office/officeart/2005/8/layout/cycle8"/>
    <dgm:cxn modelId="{C9126BB3-4BBD-4DAE-9CCC-C1304B6457F4}" type="presParOf" srcId="{8F52E72E-81EF-44FF-A8E4-FD5615CAEDD1}" destId="{90F7E541-0E55-40C9-9FBC-634D72A6F8EB}" srcOrd="9" destOrd="0" presId="urn:microsoft.com/office/officeart/2005/8/layout/cycle8"/>
    <dgm:cxn modelId="{B4ECEF10-4309-497C-9B64-C092E5C00C71}" type="presParOf" srcId="{8F52E72E-81EF-44FF-A8E4-FD5615CAEDD1}" destId="{F10072FA-1A77-47B5-8DE3-9D9D465644D2}" srcOrd="10" destOrd="0" presId="urn:microsoft.com/office/officeart/2005/8/layout/cycle8"/>
    <dgm:cxn modelId="{3DD45D35-BDBE-4702-BFC2-934987C935F5}" type="presParOf" srcId="{8F52E72E-81EF-44FF-A8E4-FD5615CAEDD1}" destId="{E36C9400-9650-4D86-BE0D-A71A1DED541A}" srcOrd="11" destOrd="0" presId="urn:microsoft.com/office/officeart/2005/8/layout/cycle8"/>
    <dgm:cxn modelId="{7C527534-BF4B-4274-BEB3-D89AF5D2A078}" type="presParOf" srcId="{8F52E72E-81EF-44FF-A8E4-FD5615CAEDD1}" destId="{1D33A143-9875-4F34-95C5-AE69AB5992BE}" srcOrd="12" destOrd="0" presId="urn:microsoft.com/office/officeart/2005/8/layout/cycle8"/>
    <dgm:cxn modelId="{5E1D835C-5496-4104-9694-DCC484B162E1}" type="presParOf" srcId="{8F52E72E-81EF-44FF-A8E4-FD5615CAEDD1}" destId="{92902F39-B7A8-4D5D-B26B-5C9D9F9C3671}" srcOrd="13" destOrd="0" presId="urn:microsoft.com/office/officeart/2005/8/layout/cycle8"/>
    <dgm:cxn modelId="{0C12E821-792A-4885-B948-89B9B9EB9872}" type="presParOf" srcId="{8F52E72E-81EF-44FF-A8E4-FD5615CAEDD1}" destId="{FD210DD7-8310-46D3-B4D7-1281A2CD524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6E27D-1306-4EBA-B23A-9456BDF430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792AEB-1BF8-4F99-8EF7-2D183771F8CC}">
      <dgm:prSet phldrT="[Texto]" custT="1"/>
      <dgm:spPr/>
      <dgm:t>
        <a:bodyPr/>
        <a:lstStyle/>
        <a:p>
          <a:r>
            <a:rPr lang="es-CR" sz="2000" dirty="0" smtClean="0"/>
            <a:t>Nacimiento</a:t>
          </a:r>
          <a:endParaRPr lang="es-ES" sz="2000" dirty="0"/>
        </a:p>
      </dgm:t>
    </dgm:pt>
    <dgm:pt modelId="{F00949F7-7910-4C33-A3FB-76B872B9CE2B}" type="parTrans" cxnId="{5353B9C6-9352-4171-B18B-EB80C127F289}">
      <dgm:prSet/>
      <dgm:spPr/>
      <dgm:t>
        <a:bodyPr/>
        <a:lstStyle/>
        <a:p>
          <a:endParaRPr lang="es-ES"/>
        </a:p>
      </dgm:t>
    </dgm:pt>
    <dgm:pt modelId="{CF92655A-5AD7-4FA6-B8C8-36FCB88FC0A8}" type="sibTrans" cxnId="{5353B9C6-9352-4171-B18B-EB80C127F289}">
      <dgm:prSet/>
      <dgm:spPr/>
      <dgm:t>
        <a:bodyPr/>
        <a:lstStyle/>
        <a:p>
          <a:endParaRPr lang="es-ES"/>
        </a:p>
      </dgm:t>
    </dgm:pt>
    <dgm:pt modelId="{2069EBFB-38FA-4E41-9F39-F89348BE9547}">
      <dgm:prSet phldrT="[Texto]" custT="1"/>
      <dgm:spPr/>
      <dgm:t>
        <a:bodyPr/>
        <a:lstStyle/>
        <a:p>
          <a:r>
            <a:rPr lang="es-CR" sz="2000" dirty="0" smtClean="0"/>
            <a:t>Melodía sonidos lenguaje mundial</a:t>
          </a:r>
          <a:endParaRPr lang="es-ES" sz="2000" dirty="0"/>
        </a:p>
      </dgm:t>
    </dgm:pt>
    <dgm:pt modelId="{4B147BF8-6351-4DCA-902A-57439E278F44}" type="parTrans" cxnId="{78844B51-A3C8-4406-B780-B45052EB7A55}">
      <dgm:prSet/>
      <dgm:spPr/>
      <dgm:t>
        <a:bodyPr/>
        <a:lstStyle/>
        <a:p>
          <a:endParaRPr lang="es-ES"/>
        </a:p>
      </dgm:t>
    </dgm:pt>
    <dgm:pt modelId="{C4579073-6F1F-4BA5-8D9B-3B89000E2AB6}" type="sibTrans" cxnId="{78844B51-A3C8-4406-B780-B45052EB7A55}">
      <dgm:prSet/>
      <dgm:spPr/>
      <dgm:t>
        <a:bodyPr/>
        <a:lstStyle/>
        <a:p>
          <a:endParaRPr lang="es-ES"/>
        </a:p>
      </dgm:t>
    </dgm:pt>
    <dgm:pt modelId="{FBECE95F-1F7C-4310-9C03-D21D46A972FB}">
      <dgm:prSet phldrT="[Texto]" custT="1"/>
      <dgm:spPr/>
      <dgm:t>
        <a:bodyPr/>
        <a:lstStyle/>
        <a:p>
          <a:r>
            <a:rPr lang="es-CR" sz="2000" dirty="0" smtClean="0"/>
            <a:t>6 meses</a:t>
          </a:r>
          <a:endParaRPr lang="es-ES" sz="2000" dirty="0"/>
        </a:p>
      </dgm:t>
    </dgm:pt>
    <dgm:pt modelId="{D258BF5F-1B3A-469C-9D64-72125AB5F2BC}" type="parTrans" cxnId="{B8AF4FD2-3D02-418F-8B30-3FFF859054A2}">
      <dgm:prSet/>
      <dgm:spPr/>
      <dgm:t>
        <a:bodyPr/>
        <a:lstStyle/>
        <a:p>
          <a:endParaRPr lang="es-ES"/>
        </a:p>
      </dgm:t>
    </dgm:pt>
    <dgm:pt modelId="{35AF1A4D-5811-47DE-BAD3-3C9A44287186}" type="sibTrans" cxnId="{B8AF4FD2-3D02-418F-8B30-3FFF859054A2}">
      <dgm:prSet/>
      <dgm:spPr/>
      <dgm:t>
        <a:bodyPr/>
        <a:lstStyle/>
        <a:p>
          <a:endParaRPr lang="es-ES"/>
        </a:p>
      </dgm:t>
    </dgm:pt>
    <dgm:pt modelId="{036BAEE3-6E27-4874-8321-0450CB2DC39D}">
      <dgm:prSet phldrT="[Texto]" custT="1"/>
      <dgm:spPr/>
      <dgm:t>
        <a:bodyPr/>
        <a:lstStyle/>
        <a:p>
          <a:r>
            <a:rPr lang="es-CR" sz="1600" dirty="0" smtClean="0"/>
            <a:t>Consonantes (Japón; l y r)</a:t>
          </a:r>
          <a:endParaRPr lang="es-ES" sz="1600" dirty="0"/>
        </a:p>
      </dgm:t>
    </dgm:pt>
    <dgm:pt modelId="{14882E0E-D71C-40FA-9244-6B9549DFAEDC}" type="parTrans" cxnId="{A79C899E-5851-4BE5-8735-018992CADF58}">
      <dgm:prSet/>
      <dgm:spPr/>
      <dgm:t>
        <a:bodyPr/>
        <a:lstStyle/>
        <a:p>
          <a:endParaRPr lang="es-ES"/>
        </a:p>
      </dgm:t>
    </dgm:pt>
    <dgm:pt modelId="{30347C62-AC1B-4D92-B943-82BB6572DA11}" type="sibTrans" cxnId="{A79C899E-5851-4BE5-8735-018992CADF58}">
      <dgm:prSet/>
      <dgm:spPr/>
      <dgm:t>
        <a:bodyPr/>
        <a:lstStyle/>
        <a:p>
          <a:endParaRPr lang="es-ES"/>
        </a:p>
      </dgm:t>
    </dgm:pt>
    <dgm:pt modelId="{B1ED840B-8B63-4F69-B64D-B017777756AE}">
      <dgm:prSet phldrT="[Texto]" custT="1"/>
      <dgm:spPr/>
      <dgm:t>
        <a:bodyPr/>
        <a:lstStyle/>
        <a:p>
          <a:r>
            <a:rPr lang="es-CR" sz="1400" dirty="0" smtClean="0"/>
            <a:t>Reglas fonológicas, combinación p formar palabras</a:t>
          </a:r>
          <a:endParaRPr lang="es-ES" sz="1400" dirty="0"/>
        </a:p>
      </dgm:t>
    </dgm:pt>
    <dgm:pt modelId="{FC83916C-97BE-4047-855A-C490200B5A2F}" type="parTrans" cxnId="{BD03B3D4-EB6C-4C9E-9E9F-505F5C3BE812}">
      <dgm:prSet/>
      <dgm:spPr/>
      <dgm:t>
        <a:bodyPr/>
        <a:lstStyle/>
        <a:p>
          <a:endParaRPr lang="es-ES"/>
        </a:p>
      </dgm:t>
    </dgm:pt>
    <dgm:pt modelId="{34BA2BEA-E019-4FA0-B0C2-C041F1C2A6B2}" type="sibTrans" cxnId="{BD03B3D4-EB6C-4C9E-9E9F-505F5C3BE812}">
      <dgm:prSet/>
      <dgm:spPr/>
      <dgm:t>
        <a:bodyPr/>
        <a:lstStyle/>
        <a:p>
          <a:endParaRPr lang="es-ES"/>
        </a:p>
      </dgm:t>
    </dgm:pt>
    <dgm:pt modelId="{14B4B756-F060-4ACC-97A7-A64AC580E412}">
      <dgm:prSet phldrT="[Texto]"/>
      <dgm:spPr/>
      <dgm:t>
        <a:bodyPr/>
        <a:lstStyle/>
        <a:p>
          <a:r>
            <a:rPr lang="es-CR" dirty="0" smtClean="0"/>
            <a:t>2 años</a:t>
          </a:r>
          <a:endParaRPr lang="es-ES" dirty="0"/>
        </a:p>
      </dgm:t>
    </dgm:pt>
    <dgm:pt modelId="{DAA69DDF-2831-4682-98A5-182C6243CA6D}" type="parTrans" cxnId="{5106824D-BBCB-438C-A131-BABFBE461B42}">
      <dgm:prSet/>
      <dgm:spPr/>
      <dgm:t>
        <a:bodyPr/>
        <a:lstStyle/>
        <a:p>
          <a:endParaRPr lang="es-ES"/>
        </a:p>
      </dgm:t>
    </dgm:pt>
    <dgm:pt modelId="{9F688E98-BCB3-46C5-B6C4-84100AC54568}" type="sibTrans" cxnId="{5106824D-BBCB-438C-A131-BABFBE461B42}">
      <dgm:prSet/>
      <dgm:spPr/>
      <dgm:t>
        <a:bodyPr/>
        <a:lstStyle/>
        <a:p>
          <a:endParaRPr lang="es-ES"/>
        </a:p>
      </dgm:t>
    </dgm:pt>
    <dgm:pt modelId="{F0701FD8-B40D-4882-BC26-415C0D290853}">
      <dgm:prSet phldrT="[Texto]"/>
      <dgm:spPr/>
      <dgm:t>
        <a:bodyPr/>
        <a:lstStyle/>
        <a:p>
          <a:r>
            <a:rPr lang="es-CR" dirty="0" smtClean="0"/>
            <a:t>Reglas gramaticales básicas: el saco ; yo saco</a:t>
          </a:r>
          <a:endParaRPr lang="es-ES" dirty="0"/>
        </a:p>
      </dgm:t>
    </dgm:pt>
    <dgm:pt modelId="{F30D2B89-D67A-4303-8B1A-D380FA279A28}" type="parTrans" cxnId="{29934813-FDA9-49A8-95FE-D025EBABF2B1}">
      <dgm:prSet/>
      <dgm:spPr/>
      <dgm:t>
        <a:bodyPr/>
        <a:lstStyle/>
        <a:p>
          <a:endParaRPr lang="es-ES"/>
        </a:p>
      </dgm:t>
    </dgm:pt>
    <dgm:pt modelId="{442FFE10-5F92-48EB-9F4E-7E1F6A720D3D}" type="sibTrans" cxnId="{29934813-FDA9-49A8-95FE-D025EBABF2B1}">
      <dgm:prSet/>
      <dgm:spPr/>
      <dgm:t>
        <a:bodyPr/>
        <a:lstStyle/>
        <a:p>
          <a:endParaRPr lang="es-ES"/>
        </a:p>
      </dgm:t>
    </dgm:pt>
    <dgm:pt modelId="{D370FA69-3D17-494E-AA67-722D0A2A4760}">
      <dgm:prSet phldrT="[Texto]"/>
      <dgm:spPr/>
      <dgm:t>
        <a:bodyPr/>
        <a:lstStyle/>
        <a:p>
          <a:r>
            <a:rPr lang="es-CR" dirty="0" smtClean="0"/>
            <a:t>3 a 4 años</a:t>
          </a:r>
          <a:endParaRPr lang="es-ES" dirty="0"/>
        </a:p>
      </dgm:t>
    </dgm:pt>
    <dgm:pt modelId="{E2EB6BC0-C440-4109-A5C9-C23E2F334F1C}" type="parTrans" cxnId="{721D8122-55B0-4751-986A-F632E2ADC6AD}">
      <dgm:prSet/>
      <dgm:spPr/>
      <dgm:t>
        <a:bodyPr/>
        <a:lstStyle/>
        <a:p>
          <a:endParaRPr lang="es-ES"/>
        </a:p>
      </dgm:t>
    </dgm:pt>
    <dgm:pt modelId="{0F7D3D6C-68F0-450C-A79C-6FE34D279D35}" type="sibTrans" cxnId="{721D8122-55B0-4751-986A-F632E2ADC6AD}">
      <dgm:prSet/>
      <dgm:spPr/>
      <dgm:t>
        <a:bodyPr/>
        <a:lstStyle/>
        <a:p>
          <a:endParaRPr lang="es-ES"/>
        </a:p>
      </dgm:t>
    </dgm:pt>
    <dgm:pt modelId="{B92FA798-1A79-4AF9-B589-C56B2F81BA7B}">
      <dgm:prSet phldrT="[Texto]" custT="1"/>
      <dgm:spPr/>
      <dgm:t>
        <a:bodyPr/>
        <a:lstStyle/>
        <a:p>
          <a:r>
            <a:rPr lang="es-CR" sz="1600" dirty="0" smtClean="0"/>
            <a:t>9 a 10 meses</a:t>
          </a:r>
          <a:endParaRPr lang="es-ES" sz="1600" dirty="0"/>
        </a:p>
      </dgm:t>
    </dgm:pt>
    <dgm:pt modelId="{A4A182BB-4DA4-4D0E-BAFE-359E4BBC155D}" type="parTrans" cxnId="{2054E026-250A-4BEA-B368-38B01767B3DE}">
      <dgm:prSet/>
      <dgm:spPr/>
      <dgm:t>
        <a:bodyPr/>
        <a:lstStyle/>
        <a:p>
          <a:endParaRPr lang="es-ES"/>
        </a:p>
      </dgm:t>
    </dgm:pt>
    <dgm:pt modelId="{938D4CDE-D86D-4EAC-914F-97B483E72CD2}" type="sibTrans" cxnId="{2054E026-250A-4BEA-B368-38B01767B3DE}">
      <dgm:prSet/>
      <dgm:spPr/>
      <dgm:t>
        <a:bodyPr/>
        <a:lstStyle/>
        <a:p>
          <a:endParaRPr lang="es-ES"/>
        </a:p>
      </dgm:t>
    </dgm:pt>
    <dgm:pt modelId="{D788C8A6-EA70-4814-A94F-BAC11B43B71D}">
      <dgm:prSet custT="1"/>
      <dgm:spPr/>
      <dgm:t>
        <a:bodyPr/>
        <a:lstStyle/>
        <a:p>
          <a:r>
            <a:rPr lang="es-CR" sz="2000" dirty="0" smtClean="0"/>
            <a:t>Sensible a vocales</a:t>
          </a:r>
          <a:endParaRPr lang="es-ES" sz="2000" dirty="0"/>
        </a:p>
      </dgm:t>
    </dgm:pt>
    <dgm:pt modelId="{C3826AD8-4C53-4F18-96AE-DBEB27A30361}" type="parTrans" cxnId="{A8DCF604-1A25-424D-95F0-EB7AEF841440}">
      <dgm:prSet/>
      <dgm:spPr/>
      <dgm:t>
        <a:bodyPr/>
        <a:lstStyle/>
        <a:p>
          <a:endParaRPr lang="es-ES"/>
        </a:p>
      </dgm:t>
    </dgm:pt>
    <dgm:pt modelId="{794965C4-CC8B-4F77-BA2C-D1FDFD2AE4D4}" type="sibTrans" cxnId="{A8DCF604-1A25-424D-95F0-EB7AEF841440}">
      <dgm:prSet/>
      <dgm:spPr/>
      <dgm:t>
        <a:bodyPr/>
        <a:lstStyle/>
        <a:p>
          <a:endParaRPr lang="es-ES"/>
        </a:p>
      </dgm:t>
    </dgm:pt>
    <dgm:pt modelId="{7112BAB4-99CD-4818-8F88-63DE0F3D7F14}">
      <dgm:prSet phldrT="[Texto]"/>
      <dgm:spPr/>
      <dgm:t>
        <a:bodyPr/>
        <a:lstStyle/>
        <a:p>
          <a:r>
            <a:rPr lang="es-CR" dirty="0" smtClean="0"/>
            <a:t>Frases elaboradas</a:t>
          </a:r>
          <a:endParaRPr lang="es-ES" dirty="0"/>
        </a:p>
      </dgm:t>
    </dgm:pt>
    <dgm:pt modelId="{B2DB8D8E-8B2A-44A3-B38B-0D1819EBF6D1}" type="parTrans" cxnId="{FBB31F5E-4BCE-47C4-9A46-513A1BB4E025}">
      <dgm:prSet/>
      <dgm:spPr/>
      <dgm:t>
        <a:bodyPr/>
        <a:lstStyle/>
        <a:p>
          <a:endParaRPr lang="es-ES"/>
        </a:p>
      </dgm:t>
    </dgm:pt>
    <dgm:pt modelId="{9184E612-1808-471E-BD03-C60F77913A44}" type="sibTrans" cxnId="{FBB31F5E-4BCE-47C4-9A46-513A1BB4E025}">
      <dgm:prSet/>
      <dgm:spPr/>
      <dgm:t>
        <a:bodyPr/>
        <a:lstStyle/>
        <a:p>
          <a:endParaRPr lang="es-ES"/>
        </a:p>
      </dgm:t>
    </dgm:pt>
    <dgm:pt modelId="{917BDAB9-3424-4C51-AF61-B14D30A9CA2A}" type="pres">
      <dgm:prSet presAssocID="{D396E27D-1306-4EBA-B23A-9456BDF430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19FC65-16B3-48FF-845C-CDE68E4F8376}" type="pres">
      <dgm:prSet presAssocID="{F1792AEB-1BF8-4F99-8EF7-2D183771F8CC}" presName="composite" presStyleCnt="0"/>
      <dgm:spPr/>
    </dgm:pt>
    <dgm:pt modelId="{2D978371-71E3-47B4-BC41-E1356B462D61}" type="pres">
      <dgm:prSet presAssocID="{F1792AEB-1BF8-4F99-8EF7-2D183771F8CC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3F3137-B972-48F8-81DB-F9F9BF7A129B}" type="pres">
      <dgm:prSet presAssocID="{F1792AEB-1BF8-4F99-8EF7-2D183771F8C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4CDD8-4B43-48C3-A34B-F34BDE655393}" type="pres">
      <dgm:prSet presAssocID="{CF92655A-5AD7-4FA6-B8C8-36FCB88FC0A8}" presName="spacing" presStyleCnt="0"/>
      <dgm:spPr/>
    </dgm:pt>
    <dgm:pt modelId="{E48E1041-D5EC-4172-8DB4-B7A32B03D870}" type="pres">
      <dgm:prSet presAssocID="{FBECE95F-1F7C-4310-9C03-D21D46A972FB}" presName="composite" presStyleCnt="0"/>
      <dgm:spPr/>
    </dgm:pt>
    <dgm:pt modelId="{EBADAAD3-2A1E-4D05-9351-3C6D7C58ACAF}" type="pres">
      <dgm:prSet presAssocID="{FBECE95F-1F7C-4310-9C03-D21D46A972FB}" presName="imgShp" presStyleLbl="fgImgPlace1" presStyleIdx="1" presStyleCnt="5" custLinFactNeighborX="-3185" custLinFactNeighborY="33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4DF65E5-2D04-485B-86CA-681A3C0C36BD}" type="pres">
      <dgm:prSet presAssocID="{FBECE95F-1F7C-4310-9C03-D21D46A972F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555860-014A-4E24-AE30-BDBDF8D1D683}" type="pres">
      <dgm:prSet presAssocID="{35AF1A4D-5811-47DE-BAD3-3C9A44287186}" presName="spacing" presStyleCnt="0"/>
      <dgm:spPr/>
    </dgm:pt>
    <dgm:pt modelId="{CD94D57D-C80A-4165-99CE-9274921F8F99}" type="pres">
      <dgm:prSet presAssocID="{B92FA798-1A79-4AF9-B589-C56B2F81BA7B}" presName="composite" presStyleCnt="0"/>
      <dgm:spPr/>
    </dgm:pt>
    <dgm:pt modelId="{1820FCB5-B1AE-4385-836B-92096BFC59A2}" type="pres">
      <dgm:prSet presAssocID="{B92FA798-1A79-4AF9-B589-C56B2F81BA7B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5AAF74-38A0-4672-A85E-8AE326D18F71}" type="pres">
      <dgm:prSet presAssocID="{B92FA798-1A79-4AF9-B589-C56B2F81BA7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A4966-91EC-4F9A-91EF-DB274835BEEE}" type="pres">
      <dgm:prSet presAssocID="{938D4CDE-D86D-4EAC-914F-97B483E72CD2}" presName="spacing" presStyleCnt="0"/>
      <dgm:spPr/>
    </dgm:pt>
    <dgm:pt modelId="{C636A03B-0CD0-4BB9-B2EF-B6D6A302DEBC}" type="pres">
      <dgm:prSet presAssocID="{14B4B756-F060-4ACC-97A7-A64AC580E412}" presName="composite" presStyleCnt="0"/>
      <dgm:spPr/>
    </dgm:pt>
    <dgm:pt modelId="{BE360BA3-2D13-4ECF-871E-9CC781D425BF}" type="pres">
      <dgm:prSet presAssocID="{14B4B756-F060-4ACC-97A7-A64AC580E412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526BF93-1C29-4C50-B050-3C5D40887168}" type="pres">
      <dgm:prSet presAssocID="{14B4B756-F060-4ACC-97A7-A64AC580E41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2A267-4A5A-471A-BEB0-DC14E64B0B55}" type="pres">
      <dgm:prSet presAssocID="{9F688E98-BCB3-46C5-B6C4-84100AC54568}" presName="spacing" presStyleCnt="0"/>
      <dgm:spPr/>
    </dgm:pt>
    <dgm:pt modelId="{AC5007D1-7EA2-4F75-BE31-E5943FF8D9BC}" type="pres">
      <dgm:prSet presAssocID="{D370FA69-3D17-494E-AA67-722D0A2A4760}" presName="composite" presStyleCnt="0"/>
      <dgm:spPr/>
    </dgm:pt>
    <dgm:pt modelId="{E636E85A-6CFD-4BC8-A652-C27D98AC1D69}" type="pres">
      <dgm:prSet presAssocID="{D370FA69-3D17-494E-AA67-722D0A2A4760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BA22DA2-2255-4B12-BBE9-4CD80EAA074D}" type="pres">
      <dgm:prSet presAssocID="{D370FA69-3D17-494E-AA67-722D0A2A476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F80C2E-48C0-4EF7-8CBF-89648C7AB203}" type="presOf" srcId="{B1ED840B-8B63-4F69-B64D-B017777756AE}" destId="{965AAF74-38A0-4672-A85E-8AE326D18F71}" srcOrd="0" destOrd="2" presId="urn:microsoft.com/office/officeart/2005/8/layout/vList3"/>
    <dgm:cxn modelId="{29934813-FDA9-49A8-95FE-D025EBABF2B1}" srcId="{14B4B756-F060-4ACC-97A7-A64AC580E412}" destId="{F0701FD8-B40D-4882-BC26-415C0D290853}" srcOrd="0" destOrd="0" parTransId="{F30D2B89-D67A-4303-8B1A-D380FA279A28}" sibTransId="{442FFE10-5F92-48EB-9F4E-7E1F6A720D3D}"/>
    <dgm:cxn modelId="{F63B21D7-AE9C-47B7-A99D-4B2A0E79C464}" type="presOf" srcId="{F0701FD8-B40D-4882-BC26-415C0D290853}" destId="{7526BF93-1C29-4C50-B050-3C5D40887168}" srcOrd="0" destOrd="1" presId="urn:microsoft.com/office/officeart/2005/8/layout/vList3"/>
    <dgm:cxn modelId="{95CA3C27-019B-4DAA-9D97-61FF12CDCC51}" type="presOf" srcId="{F1792AEB-1BF8-4F99-8EF7-2D183771F8CC}" destId="{3B3F3137-B972-48F8-81DB-F9F9BF7A129B}" srcOrd="0" destOrd="0" presId="urn:microsoft.com/office/officeart/2005/8/layout/vList3"/>
    <dgm:cxn modelId="{5106824D-BBCB-438C-A131-BABFBE461B42}" srcId="{D396E27D-1306-4EBA-B23A-9456BDF43039}" destId="{14B4B756-F060-4ACC-97A7-A64AC580E412}" srcOrd="3" destOrd="0" parTransId="{DAA69DDF-2831-4682-98A5-182C6243CA6D}" sibTransId="{9F688E98-BCB3-46C5-B6C4-84100AC54568}"/>
    <dgm:cxn modelId="{B8AF4FD2-3D02-418F-8B30-3FFF859054A2}" srcId="{D396E27D-1306-4EBA-B23A-9456BDF43039}" destId="{FBECE95F-1F7C-4310-9C03-D21D46A972FB}" srcOrd="1" destOrd="0" parTransId="{D258BF5F-1B3A-469C-9D64-72125AB5F2BC}" sibTransId="{35AF1A4D-5811-47DE-BAD3-3C9A44287186}"/>
    <dgm:cxn modelId="{721D8122-55B0-4751-986A-F632E2ADC6AD}" srcId="{D396E27D-1306-4EBA-B23A-9456BDF43039}" destId="{D370FA69-3D17-494E-AA67-722D0A2A4760}" srcOrd="4" destOrd="0" parTransId="{E2EB6BC0-C440-4109-A5C9-C23E2F334F1C}" sibTransId="{0F7D3D6C-68F0-450C-A79C-6FE34D279D35}"/>
    <dgm:cxn modelId="{5353B9C6-9352-4171-B18B-EB80C127F289}" srcId="{D396E27D-1306-4EBA-B23A-9456BDF43039}" destId="{F1792AEB-1BF8-4F99-8EF7-2D183771F8CC}" srcOrd="0" destOrd="0" parTransId="{F00949F7-7910-4C33-A3FB-76B872B9CE2B}" sibTransId="{CF92655A-5AD7-4FA6-B8C8-36FCB88FC0A8}"/>
    <dgm:cxn modelId="{2054E026-250A-4BEA-B368-38B01767B3DE}" srcId="{D396E27D-1306-4EBA-B23A-9456BDF43039}" destId="{B92FA798-1A79-4AF9-B589-C56B2F81BA7B}" srcOrd="2" destOrd="0" parTransId="{A4A182BB-4DA4-4D0E-BAFE-359E4BBC155D}" sibTransId="{938D4CDE-D86D-4EAC-914F-97B483E72CD2}"/>
    <dgm:cxn modelId="{78844B51-A3C8-4406-B780-B45052EB7A55}" srcId="{F1792AEB-1BF8-4F99-8EF7-2D183771F8CC}" destId="{2069EBFB-38FA-4E41-9F39-F89348BE9547}" srcOrd="0" destOrd="0" parTransId="{4B147BF8-6351-4DCA-902A-57439E278F44}" sibTransId="{C4579073-6F1F-4BA5-8D9B-3B89000E2AB6}"/>
    <dgm:cxn modelId="{78ACC9DD-B549-4E21-AD13-6DF2D195349F}" type="presOf" srcId="{7112BAB4-99CD-4818-8F88-63DE0F3D7F14}" destId="{6BA22DA2-2255-4B12-BBE9-4CD80EAA074D}" srcOrd="0" destOrd="1" presId="urn:microsoft.com/office/officeart/2005/8/layout/vList3"/>
    <dgm:cxn modelId="{3FD8463A-D0BE-4334-A2FE-6AEC9881FA66}" type="presOf" srcId="{B92FA798-1A79-4AF9-B589-C56B2F81BA7B}" destId="{965AAF74-38A0-4672-A85E-8AE326D18F71}" srcOrd="0" destOrd="0" presId="urn:microsoft.com/office/officeart/2005/8/layout/vList3"/>
    <dgm:cxn modelId="{196992B4-F781-4533-B8C0-B7EDAA80BB30}" type="presOf" srcId="{D370FA69-3D17-494E-AA67-722D0A2A4760}" destId="{6BA22DA2-2255-4B12-BBE9-4CD80EAA074D}" srcOrd="0" destOrd="0" presId="urn:microsoft.com/office/officeart/2005/8/layout/vList3"/>
    <dgm:cxn modelId="{8DC807C3-B21F-4561-90CE-F13FFF13FA3F}" type="presOf" srcId="{D788C8A6-EA70-4814-A94F-BAC11B43B71D}" destId="{34DF65E5-2D04-485B-86CA-681A3C0C36BD}" srcOrd="0" destOrd="1" presId="urn:microsoft.com/office/officeart/2005/8/layout/vList3"/>
    <dgm:cxn modelId="{7847DFF5-250C-40C0-97DD-574642CA1C4B}" type="presOf" srcId="{FBECE95F-1F7C-4310-9C03-D21D46A972FB}" destId="{34DF65E5-2D04-485B-86CA-681A3C0C36BD}" srcOrd="0" destOrd="0" presId="urn:microsoft.com/office/officeart/2005/8/layout/vList3"/>
    <dgm:cxn modelId="{4A2D55B4-CE73-486B-9A46-85C3DA243FCF}" type="presOf" srcId="{14B4B756-F060-4ACC-97A7-A64AC580E412}" destId="{7526BF93-1C29-4C50-B050-3C5D40887168}" srcOrd="0" destOrd="0" presId="urn:microsoft.com/office/officeart/2005/8/layout/vList3"/>
    <dgm:cxn modelId="{FBB31F5E-4BCE-47C4-9A46-513A1BB4E025}" srcId="{D370FA69-3D17-494E-AA67-722D0A2A4760}" destId="{7112BAB4-99CD-4818-8F88-63DE0F3D7F14}" srcOrd="0" destOrd="0" parTransId="{B2DB8D8E-8B2A-44A3-B38B-0D1819EBF6D1}" sibTransId="{9184E612-1808-471E-BD03-C60F77913A44}"/>
    <dgm:cxn modelId="{BD03B3D4-EB6C-4C9E-9E9F-505F5C3BE812}" srcId="{B92FA798-1A79-4AF9-B589-C56B2F81BA7B}" destId="{B1ED840B-8B63-4F69-B64D-B017777756AE}" srcOrd="1" destOrd="0" parTransId="{FC83916C-97BE-4047-855A-C490200B5A2F}" sibTransId="{34BA2BEA-E019-4FA0-B0C2-C041F1C2A6B2}"/>
    <dgm:cxn modelId="{A79C899E-5851-4BE5-8735-018992CADF58}" srcId="{B92FA798-1A79-4AF9-B589-C56B2F81BA7B}" destId="{036BAEE3-6E27-4874-8321-0450CB2DC39D}" srcOrd="0" destOrd="0" parTransId="{14882E0E-D71C-40FA-9244-6B9549DFAEDC}" sibTransId="{30347C62-AC1B-4D92-B943-82BB6572DA11}"/>
    <dgm:cxn modelId="{995AF83D-9A57-4204-8D4C-25A0B0AE27F9}" type="presOf" srcId="{036BAEE3-6E27-4874-8321-0450CB2DC39D}" destId="{965AAF74-38A0-4672-A85E-8AE326D18F71}" srcOrd="0" destOrd="1" presId="urn:microsoft.com/office/officeart/2005/8/layout/vList3"/>
    <dgm:cxn modelId="{A8DCF604-1A25-424D-95F0-EB7AEF841440}" srcId="{FBECE95F-1F7C-4310-9C03-D21D46A972FB}" destId="{D788C8A6-EA70-4814-A94F-BAC11B43B71D}" srcOrd="0" destOrd="0" parTransId="{C3826AD8-4C53-4F18-96AE-DBEB27A30361}" sibTransId="{794965C4-CC8B-4F77-BA2C-D1FDFD2AE4D4}"/>
    <dgm:cxn modelId="{8C24648D-D69B-4209-A3E3-44FD25185A1A}" type="presOf" srcId="{D396E27D-1306-4EBA-B23A-9456BDF43039}" destId="{917BDAB9-3424-4C51-AF61-B14D30A9CA2A}" srcOrd="0" destOrd="0" presId="urn:microsoft.com/office/officeart/2005/8/layout/vList3"/>
    <dgm:cxn modelId="{DCEADF96-1139-4620-8838-0EF0019918F5}" type="presOf" srcId="{2069EBFB-38FA-4E41-9F39-F89348BE9547}" destId="{3B3F3137-B972-48F8-81DB-F9F9BF7A129B}" srcOrd="0" destOrd="1" presId="urn:microsoft.com/office/officeart/2005/8/layout/vList3"/>
    <dgm:cxn modelId="{B3262CC4-1E04-4487-9B21-7D6CC27D790E}" type="presParOf" srcId="{917BDAB9-3424-4C51-AF61-B14D30A9CA2A}" destId="{F719FC65-16B3-48FF-845C-CDE68E4F8376}" srcOrd="0" destOrd="0" presId="urn:microsoft.com/office/officeart/2005/8/layout/vList3"/>
    <dgm:cxn modelId="{9B953CC5-3CC3-40BC-8F65-B963FAF05FC8}" type="presParOf" srcId="{F719FC65-16B3-48FF-845C-CDE68E4F8376}" destId="{2D978371-71E3-47B4-BC41-E1356B462D61}" srcOrd="0" destOrd="0" presId="urn:microsoft.com/office/officeart/2005/8/layout/vList3"/>
    <dgm:cxn modelId="{1BBC1D2A-A689-4ADF-90DC-D97B5EAFB416}" type="presParOf" srcId="{F719FC65-16B3-48FF-845C-CDE68E4F8376}" destId="{3B3F3137-B972-48F8-81DB-F9F9BF7A129B}" srcOrd="1" destOrd="0" presId="urn:microsoft.com/office/officeart/2005/8/layout/vList3"/>
    <dgm:cxn modelId="{E1BA9F85-105A-4A89-BD6B-8ED826F88CA0}" type="presParOf" srcId="{917BDAB9-3424-4C51-AF61-B14D30A9CA2A}" destId="{3344CDD8-4B43-48C3-A34B-F34BDE655393}" srcOrd="1" destOrd="0" presId="urn:microsoft.com/office/officeart/2005/8/layout/vList3"/>
    <dgm:cxn modelId="{14E85BA4-4265-4502-8539-1C6E0099A8BD}" type="presParOf" srcId="{917BDAB9-3424-4C51-AF61-B14D30A9CA2A}" destId="{E48E1041-D5EC-4172-8DB4-B7A32B03D870}" srcOrd="2" destOrd="0" presId="urn:microsoft.com/office/officeart/2005/8/layout/vList3"/>
    <dgm:cxn modelId="{A06CCC60-8427-4D1D-ABED-D684D80CC3D3}" type="presParOf" srcId="{E48E1041-D5EC-4172-8DB4-B7A32B03D870}" destId="{EBADAAD3-2A1E-4D05-9351-3C6D7C58ACAF}" srcOrd="0" destOrd="0" presId="urn:microsoft.com/office/officeart/2005/8/layout/vList3"/>
    <dgm:cxn modelId="{FB837B06-5222-46B1-9ED8-62E51935BF3C}" type="presParOf" srcId="{E48E1041-D5EC-4172-8DB4-B7A32B03D870}" destId="{34DF65E5-2D04-485B-86CA-681A3C0C36BD}" srcOrd="1" destOrd="0" presId="urn:microsoft.com/office/officeart/2005/8/layout/vList3"/>
    <dgm:cxn modelId="{747BB4E3-D137-4DFC-B550-6FD645A41C7B}" type="presParOf" srcId="{917BDAB9-3424-4C51-AF61-B14D30A9CA2A}" destId="{A1555860-014A-4E24-AE30-BDBDF8D1D683}" srcOrd="3" destOrd="0" presId="urn:microsoft.com/office/officeart/2005/8/layout/vList3"/>
    <dgm:cxn modelId="{5CB0413D-87A3-482A-BB11-9793708E1C95}" type="presParOf" srcId="{917BDAB9-3424-4C51-AF61-B14D30A9CA2A}" destId="{CD94D57D-C80A-4165-99CE-9274921F8F99}" srcOrd="4" destOrd="0" presId="urn:microsoft.com/office/officeart/2005/8/layout/vList3"/>
    <dgm:cxn modelId="{0BB93B9B-DFB5-4FF2-B3B0-8787643180E1}" type="presParOf" srcId="{CD94D57D-C80A-4165-99CE-9274921F8F99}" destId="{1820FCB5-B1AE-4385-836B-92096BFC59A2}" srcOrd="0" destOrd="0" presId="urn:microsoft.com/office/officeart/2005/8/layout/vList3"/>
    <dgm:cxn modelId="{7AABC788-4980-451F-AFC9-3FF0D127FEB0}" type="presParOf" srcId="{CD94D57D-C80A-4165-99CE-9274921F8F99}" destId="{965AAF74-38A0-4672-A85E-8AE326D18F71}" srcOrd="1" destOrd="0" presId="urn:microsoft.com/office/officeart/2005/8/layout/vList3"/>
    <dgm:cxn modelId="{48577546-4AB2-43E4-A5DB-00FE0D8BC6AF}" type="presParOf" srcId="{917BDAB9-3424-4C51-AF61-B14D30A9CA2A}" destId="{CABA4966-91EC-4F9A-91EF-DB274835BEEE}" srcOrd="5" destOrd="0" presId="urn:microsoft.com/office/officeart/2005/8/layout/vList3"/>
    <dgm:cxn modelId="{67ABF737-E672-4523-A035-B9A4D63C300E}" type="presParOf" srcId="{917BDAB9-3424-4C51-AF61-B14D30A9CA2A}" destId="{C636A03B-0CD0-4BB9-B2EF-B6D6A302DEBC}" srcOrd="6" destOrd="0" presId="urn:microsoft.com/office/officeart/2005/8/layout/vList3"/>
    <dgm:cxn modelId="{5C353C69-D61A-4FB2-B551-665E35F6F225}" type="presParOf" srcId="{C636A03B-0CD0-4BB9-B2EF-B6D6A302DEBC}" destId="{BE360BA3-2D13-4ECF-871E-9CC781D425BF}" srcOrd="0" destOrd="0" presId="urn:microsoft.com/office/officeart/2005/8/layout/vList3"/>
    <dgm:cxn modelId="{689FD666-DC11-4396-9156-6C379CD22C89}" type="presParOf" srcId="{C636A03B-0CD0-4BB9-B2EF-B6D6A302DEBC}" destId="{7526BF93-1C29-4C50-B050-3C5D40887168}" srcOrd="1" destOrd="0" presId="urn:microsoft.com/office/officeart/2005/8/layout/vList3"/>
    <dgm:cxn modelId="{70E06E60-FE25-419C-8025-6DA4BA289BAB}" type="presParOf" srcId="{917BDAB9-3424-4C51-AF61-B14D30A9CA2A}" destId="{63E2A267-4A5A-471A-BEB0-DC14E64B0B55}" srcOrd="7" destOrd="0" presId="urn:microsoft.com/office/officeart/2005/8/layout/vList3"/>
    <dgm:cxn modelId="{2CF50C9C-FFA2-4FEC-A5D1-6F6F4CA5624C}" type="presParOf" srcId="{917BDAB9-3424-4C51-AF61-B14D30A9CA2A}" destId="{AC5007D1-7EA2-4F75-BE31-E5943FF8D9BC}" srcOrd="8" destOrd="0" presId="urn:microsoft.com/office/officeart/2005/8/layout/vList3"/>
    <dgm:cxn modelId="{2E26FF06-5AAB-4A1A-A456-CD6EF8CBCB07}" type="presParOf" srcId="{AC5007D1-7EA2-4F75-BE31-E5943FF8D9BC}" destId="{E636E85A-6CFD-4BC8-A652-C27D98AC1D69}" srcOrd="0" destOrd="0" presId="urn:microsoft.com/office/officeart/2005/8/layout/vList3"/>
    <dgm:cxn modelId="{EED96358-D645-4614-91C1-9F254857E0C2}" type="presParOf" srcId="{AC5007D1-7EA2-4F75-BE31-E5943FF8D9BC}" destId="{6BA22DA2-2255-4B12-BBE9-4CD80EAA07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B2EE4-A2C4-4A19-851B-C6BF78569BE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5750A2-44B7-4038-BC14-6D2FA319DC57}">
      <dgm:prSet phldrT="[Texto]"/>
      <dgm:spPr/>
      <dgm:t>
        <a:bodyPr/>
        <a:lstStyle/>
        <a:p>
          <a:r>
            <a:rPr lang="es-CR" dirty="0" smtClean="0"/>
            <a:t>Conciencia Fonológica</a:t>
          </a:r>
          <a:endParaRPr lang="es-ES" dirty="0"/>
        </a:p>
      </dgm:t>
    </dgm:pt>
    <dgm:pt modelId="{030E68C6-ACF2-4838-99DD-DBA168D93966}" type="parTrans" cxnId="{5DA35342-2B7C-44BC-B017-C4356A3D2A5E}">
      <dgm:prSet/>
      <dgm:spPr/>
      <dgm:t>
        <a:bodyPr/>
        <a:lstStyle/>
        <a:p>
          <a:endParaRPr lang="es-ES"/>
        </a:p>
      </dgm:t>
    </dgm:pt>
    <dgm:pt modelId="{840E060E-3C62-4CCF-9CB5-23689CE33CEB}" type="sibTrans" cxnId="{5DA35342-2B7C-44BC-B017-C4356A3D2A5E}">
      <dgm:prSet/>
      <dgm:spPr/>
      <dgm:t>
        <a:bodyPr/>
        <a:lstStyle/>
        <a:p>
          <a:endParaRPr lang="es-ES"/>
        </a:p>
      </dgm:t>
    </dgm:pt>
    <dgm:pt modelId="{D07F195B-91EA-4263-8E7C-4F7DEA8B317B}">
      <dgm:prSet phldrT="[Texto]"/>
      <dgm:spPr/>
      <dgm:t>
        <a:bodyPr/>
        <a:lstStyle/>
        <a:p>
          <a:r>
            <a:rPr lang="es-CR" dirty="0" smtClean="0"/>
            <a:t>Conciencia</a:t>
          </a:r>
        </a:p>
        <a:p>
          <a:r>
            <a:rPr lang="es-CR" dirty="0" smtClean="0"/>
            <a:t>léxica</a:t>
          </a:r>
          <a:endParaRPr lang="es-ES" dirty="0"/>
        </a:p>
      </dgm:t>
    </dgm:pt>
    <dgm:pt modelId="{A4C91A1B-F887-442F-A3D9-93859A84F9D0}" type="parTrans" cxnId="{27987E4E-0AB5-4E46-8049-0D8189AAF1B5}">
      <dgm:prSet/>
      <dgm:spPr/>
      <dgm:t>
        <a:bodyPr/>
        <a:lstStyle/>
        <a:p>
          <a:endParaRPr lang="es-ES"/>
        </a:p>
      </dgm:t>
    </dgm:pt>
    <dgm:pt modelId="{048F4BAD-8E28-4820-A344-956256DEF65F}" type="sibTrans" cxnId="{27987E4E-0AB5-4E46-8049-0D8189AAF1B5}">
      <dgm:prSet/>
      <dgm:spPr/>
      <dgm:t>
        <a:bodyPr/>
        <a:lstStyle/>
        <a:p>
          <a:endParaRPr lang="es-ES"/>
        </a:p>
      </dgm:t>
    </dgm:pt>
    <dgm:pt modelId="{3032A585-C17A-4CB1-B72F-37C9F2697AB7}">
      <dgm:prSet phldrT="[Texto]"/>
      <dgm:spPr/>
      <dgm:t>
        <a:bodyPr/>
        <a:lstStyle/>
        <a:p>
          <a:r>
            <a:rPr lang="es-CR" dirty="0" smtClean="0"/>
            <a:t>Conciencia silábica</a:t>
          </a:r>
          <a:endParaRPr lang="es-ES" dirty="0"/>
        </a:p>
      </dgm:t>
    </dgm:pt>
    <dgm:pt modelId="{58D63599-A630-4385-948C-0611F14D17E2}" type="parTrans" cxnId="{0B841C8F-41F8-496B-B3FD-994F45D95943}">
      <dgm:prSet/>
      <dgm:spPr/>
      <dgm:t>
        <a:bodyPr/>
        <a:lstStyle/>
        <a:p>
          <a:endParaRPr lang="es-ES"/>
        </a:p>
      </dgm:t>
    </dgm:pt>
    <dgm:pt modelId="{5BD8CFA9-BAB8-4CCA-9D5E-F2F433F31EA1}" type="sibTrans" cxnId="{0B841C8F-41F8-496B-B3FD-994F45D95943}">
      <dgm:prSet/>
      <dgm:spPr/>
      <dgm:t>
        <a:bodyPr/>
        <a:lstStyle/>
        <a:p>
          <a:endParaRPr lang="es-ES"/>
        </a:p>
      </dgm:t>
    </dgm:pt>
    <dgm:pt modelId="{15EDC1A9-9D68-4E28-9683-098DB2E9FFE3}">
      <dgm:prSet phldrT="[Texto]" phldr="1"/>
      <dgm:spPr/>
      <dgm:t>
        <a:bodyPr/>
        <a:lstStyle/>
        <a:p>
          <a:endParaRPr lang="es-ES"/>
        </a:p>
      </dgm:t>
    </dgm:pt>
    <dgm:pt modelId="{01C3EDE4-8CFB-4FF5-9AD9-E45DCC53665C}" type="parTrans" cxnId="{7A0BB51C-86F1-4CC4-95B5-E95B37B4676C}">
      <dgm:prSet/>
      <dgm:spPr/>
      <dgm:t>
        <a:bodyPr/>
        <a:lstStyle/>
        <a:p>
          <a:endParaRPr lang="es-ES"/>
        </a:p>
      </dgm:t>
    </dgm:pt>
    <dgm:pt modelId="{44C073E7-57D8-418C-B44A-205A3C5E5536}" type="sibTrans" cxnId="{7A0BB51C-86F1-4CC4-95B5-E95B37B4676C}">
      <dgm:prSet/>
      <dgm:spPr/>
      <dgm:t>
        <a:bodyPr/>
        <a:lstStyle/>
        <a:p>
          <a:endParaRPr lang="es-ES"/>
        </a:p>
      </dgm:t>
    </dgm:pt>
    <dgm:pt modelId="{C70D5FB3-AB95-494E-A9F1-B61FCF79B13C}">
      <dgm:prSet phldrT="[Texto]" phldr="1"/>
      <dgm:spPr/>
      <dgm:t>
        <a:bodyPr/>
        <a:lstStyle/>
        <a:p>
          <a:endParaRPr lang="es-ES"/>
        </a:p>
      </dgm:t>
    </dgm:pt>
    <dgm:pt modelId="{26F08AFC-E600-421F-8E9C-370562BA8978}" type="parTrans" cxnId="{4B31A682-EAB0-441E-8C6B-88CA22C59310}">
      <dgm:prSet/>
      <dgm:spPr/>
      <dgm:t>
        <a:bodyPr/>
        <a:lstStyle/>
        <a:p>
          <a:endParaRPr lang="es-ES"/>
        </a:p>
      </dgm:t>
    </dgm:pt>
    <dgm:pt modelId="{18FAD889-96B2-4F0F-90D2-FCA00C289396}" type="sibTrans" cxnId="{4B31A682-EAB0-441E-8C6B-88CA22C59310}">
      <dgm:prSet/>
      <dgm:spPr/>
      <dgm:t>
        <a:bodyPr/>
        <a:lstStyle/>
        <a:p>
          <a:endParaRPr lang="es-ES"/>
        </a:p>
      </dgm:t>
    </dgm:pt>
    <dgm:pt modelId="{7D802FEA-2B5E-42F9-AB68-6B443C2F4103}">
      <dgm:prSet phldrT="[Texto]"/>
      <dgm:spPr/>
      <dgm:t>
        <a:bodyPr/>
        <a:lstStyle/>
        <a:p>
          <a:r>
            <a:rPr lang="es-CR" dirty="0" smtClean="0"/>
            <a:t>Conciencia intrasilábica</a:t>
          </a:r>
          <a:endParaRPr lang="es-ES" dirty="0"/>
        </a:p>
      </dgm:t>
    </dgm:pt>
    <dgm:pt modelId="{8223C58C-9822-43A8-8186-218F5973691A}" type="parTrans" cxnId="{28B81B50-6E4F-4BD0-B301-198594B7D23B}">
      <dgm:prSet/>
      <dgm:spPr/>
      <dgm:t>
        <a:bodyPr/>
        <a:lstStyle/>
        <a:p>
          <a:endParaRPr lang="es-ES"/>
        </a:p>
      </dgm:t>
    </dgm:pt>
    <dgm:pt modelId="{42313507-6816-47A1-B058-C3BB9FBEB445}" type="sibTrans" cxnId="{28B81B50-6E4F-4BD0-B301-198594B7D23B}">
      <dgm:prSet/>
      <dgm:spPr/>
      <dgm:t>
        <a:bodyPr/>
        <a:lstStyle/>
        <a:p>
          <a:endParaRPr lang="es-ES"/>
        </a:p>
      </dgm:t>
    </dgm:pt>
    <dgm:pt modelId="{4463C678-7693-4D0C-BBAE-9CCDD504B540}">
      <dgm:prSet phldrT="[Texto]"/>
      <dgm:spPr/>
      <dgm:t>
        <a:bodyPr/>
        <a:lstStyle/>
        <a:p>
          <a:r>
            <a:rPr lang="es-CR" dirty="0" smtClean="0"/>
            <a:t>Conciencia fonémica</a:t>
          </a:r>
          <a:endParaRPr lang="es-ES" dirty="0"/>
        </a:p>
      </dgm:t>
    </dgm:pt>
    <dgm:pt modelId="{C62F4C0B-AC4F-4FBA-AD4C-6DF44E0456FF}" type="parTrans" cxnId="{D643506F-F617-4050-AC56-55A22E98262F}">
      <dgm:prSet/>
      <dgm:spPr/>
      <dgm:t>
        <a:bodyPr/>
        <a:lstStyle/>
        <a:p>
          <a:endParaRPr lang="es-ES"/>
        </a:p>
      </dgm:t>
    </dgm:pt>
    <dgm:pt modelId="{CFB0D286-857D-4E5C-AFA4-91808EC56009}" type="sibTrans" cxnId="{D643506F-F617-4050-AC56-55A22E98262F}">
      <dgm:prSet/>
      <dgm:spPr/>
      <dgm:t>
        <a:bodyPr/>
        <a:lstStyle/>
        <a:p>
          <a:endParaRPr lang="es-ES"/>
        </a:p>
      </dgm:t>
    </dgm:pt>
    <dgm:pt modelId="{DCBC8306-182C-4185-87A3-49CCF5725B59}" type="pres">
      <dgm:prSet presAssocID="{A52B2EE4-A2C4-4A19-851B-C6BF78569BE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4C8959-16CD-4132-BE6B-35BACA945B38}" type="pres">
      <dgm:prSet presAssocID="{A52B2EE4-A2C4-4A19-851B-C6BF78569BE2}" presName="matrix" presStyleCnt="0"/>
      <dgm:spPr/>
    </dgm:pt>
    <dgm:pt modelId="{209588C2-9A17-4DF2-BDB1-B2CA1FC578CB}" type="pres">
      <dgm:prSet presAssocID="{A52B2EE4-A2C4-4A19-851B-C6BF78569BE2}" presName="tile1" presStyleLbl="node1" presStyleIdx="0" presStyleCnt="4"/>
      <dgm:spPr/>
      <dgm:t>
        <a:bodyPr/>
        <a:lstStyle/>
        <a:p>
          <a:endParaRPr lang="es-ES"/>
        </a:p>
      </dgm:t>
    </dgm:pt>
    <dgm:pt modelId="{F3BCA245-FCFE-4422-B484-AE82567EBD79}" type="pres">
      <dgm:prSet presAssocID="{A52B2EE4-A2C4-4A19-851B-C6BF78569BE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C19BDE-C1E8-4DD8-A286-5C0ADAC60157}" type="pres">
      <dgm:prSet presAssocID="{A52B2EE4-A2C4-4A19-851B-C6BF78569BE2}" presName="tile2" presStyleLbl="node1" presStyleIdx="1" presStyleCnt="4"/>
      <dgm:spPr/>
      <dgm:t>
        <a:bodyPr/>
        <a:lstStyle/>
        <a:p>
          <a:endParaRPr lang="es-ES"/>
        </a:p>
      </dgm:t>
    </dgm:pt>
    <dgm:pt modelId="{64DB35FD-808B-47D4-89D0-35E8A5F15C50}" type="pres">
      <dgm:prSet presAssocID="{A52B2EE4-A2C4-4A19-851B-C6BF78569BE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DCF3E-BF78-45DD-B0BD-91FD6C3EDCFC}" type="pres">
      <dgm:prSet presAssocID="{A52B2EE4-A2C4-4A19-851B-C6BF78569BE2}" presName="tile3" presStyleLbl="node1" presStyleIdx="2" presStyleCnt="4"/>
      <dgm:spPr/>
      <dgm:t>
        <a:bodyPr/>
        <a:lstStyle/>
        <a:p>
          <a:endParaRPr lang="es-ES"/>
        </a:p>
      </dgm:t>
    </dgm:pt>
    <dgm:pt modelId="{6A352F27-211D-4EA5-BCB3-83733BE06C03}" type="pres">
      <dgm:prSet presAssocID="{A52B2EE4-A2C4-4A19-851B-C6BF78569BE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42D10-D244-45D0-B059-52DEDBFAB94B}" type="pres">
      <dgm:prSet presAssocID="{A52B2EE4-A2C4-4A19-851B-C6BF78569BE2}" presName="tile4" presStyleLbl="node1" presStyleIdx="3" presStyleCnt="4"/>
      <dgm:spPr/>
      <dgm:t>
        <a:bodyPr/>
        <a:lstStyle/>
        <a:p>
          <a:endParaRPr lang="es-ES"/>
        </a:p>
      </dgm:t>
    </dgm:pt>
    <dgm:pt modelId="{A6E75CF6-FEC3-4C43-951F-EAC7CCB0BC01}" type="pres">
      <dgm:prSet presAssocID="{A52B2EE4-A2C4-4A19-851B-C6BF78569BE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5D1CDB-ECC9-422E-91E4-D206DDD48FBC}" type="pres">
      <dgm:prSet presAssocID="{A52B2EE4-A2C4-4A19-851B-C6BF78569BE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591EC10-278E-4A74-9A56-7D8BA53169B8}" type="presOf" srcId="{4B5750A2-44B7-4038-BC14-6D2FA319DC57}" destId="{035D1CDB-ECC9-422E-91E4-D206DDD48FBC}" srcOrd="0" destOrd="0" presId="urn:microsoft.com/office/officeart/2005/8/layout/matrix1"/>
    <dgm:cxn modelId="{0B841C8F-41F8-496B-B3FD-994F45D95943}" srcId="{4B5750A2-44B7-4038-BC14-6D2FA319DC57}" destId="{3032A585-C17A-4CB1-B72F-37C9F2697AB7}" srcOrd="1" destOrd="0" parTransId="{58D63599-A630-4385-948C-0611F14D17E2}" sibTransId="{5BD8CFA9-BAB8-4CCA-9D5E-F2F433F31EA1}"/>
    <dgm:cxn modelId="{28B81B50-6E4F-4BD0-B301-198594B7D23B}" srcId="{4B5750A2-44B7-4038-BC14-6D2FA319DC57}" destId="{7D802FEA-2B5E-42F9-AB68-6B443C2F4103}" srcOrd="2" destOrd="0" parTransId="{8223C58C-9822-43A8-8186-218F5973691A}" sibTransId="{42313507-6816-47A1-B058-C3BB9FBEB445}"/>
    <dgm:cxn modelId="{D643506F-F617-4050-AC56-55A22E98262F}" srcId="{4B5750A2-44B7-4038-BC14-6D2FA319DC57}" destId="{4463C678-7693-4D0C-BBAE-9CCDD504B540}" srcOrd="3" destOrd="0" parTransId="{C62F4C0B-AC4F-4FBA-AD4C-6DF44E0456FF}" sibTransId="{CFB0D286-857D-4E5C-AFA4-91808EC56009}"/>
    <dgm:cxn modelId="{AC7DA566-B0BF-4DFA-A69C-AFEA20AC42C9}" type="presOf" srcId="{D07F195B-91EA-4263-8E7C-4F7DEA8B317B}" destId="{209588C2-9A17-4DF2-BDB1-B2CA1FC578CB}" srcOrd="0" destOrd="0" presId="urn:microsoft.com/office/officeart/2005/8/layout/matrix1"/>
    <dgm:cxn modelId="{2646D803-A2DD-41D8-AE8C-7F2334F40564}" type="presOf" srcId="{D07F195B-91EA-4263-8E7C-4F7DEA8B317B}" destId="{F3BCA245-FCFE-4422-B484-AE82567EBD79}" srcOrd="1" destOrd="0" presId="urn:microsoft.com/office/officeart/2005/8/layout/matrix1"/>
    <dgm:cxn modelId="{734A4C6D-F0B5-440A-A858-93AD1DDF4E91}" type="presOf" srcId="{3032A585-C17A-4CB1-B72F-37C9F2697AB7}" destId="{19C19BDE-C1E8-4DD8-A286-5C0ADAC60157}" srcOrd="0" destOrd="0" presId="urn:microsoft.com/office/officeart/2005/8/layout/matrix1"/>
    <dgm:cxn modelId="{5DA35342-2B7C-44BC-B017-C4356A3D2A5E}" srcId="{A52B2EE4-A2C4-4A19-851B-C6BF78569BE2}" destId="{4B5750A2-44B7-4038-BC14-6D2FA319DC57}" srcOrd="0" destOrd="0" parTransId="{030E68C6-ACF2-4838-99DD-DBA168D93966}" sibTransId="{840E060E-3C62-4CCF-9CB5-23689CE33CEB}"/>
    <dgm:cxn modelId="{7A0BB51C-86F1-4CC4-95B5-E95B37B4676C}" srcId="{4B5750A2-44B7-4038-BC14-6D2FA319DC57}" destId="{15EDC1A9-9D68-4E28-9683-098DB2E9FFE3}" srcOrd="4" destOrd="0" parTransId="{01C3EDE4-8CFB-4FF5-9AD9-E45DCC53665C}" sibTransId="{44C073E7-57D8-418C-B44A-205A3C5E5536}"/>
    <dgm:cxn modelId="{FCB28A0D-7596-4A75-98BE-8E85C7EE22EF}" type="presOf" srcId="{A52B2EE4-A2C4-4A19-851B-C6BF78569BE2}" destId="{DCBC8306-182C-4185-87A3-49CCF5725B59}" srcOrd="0" destOrd="0" presId="urn:microsoft.com/office/officeart/2005/8/layout/matrix1"/>
    <dgm:cxn modelId="{3CC38958-530C-4DD9-8E71-B9D995F8FF04}" type="presOf" srcId="{4463C678-7693-4D0C-BBAE-9CCDD504B540}" destId="{10E42D10-D244-45D0-B059-52DEDBFAB94B}" srcOrd="0" destOrd="0" presId="urn:microsoft.com/office/officeart/2005/8/layout/matrix1"/>
    <dgm:cxn modelId="{7F24068D-0F20-4C96-B2D2-E2F7E817CA33}" type="presOf" srcId="{7D802FEA-2B5E-42F9-AB68-6B443C2F4103}" destId="{392DCF3E-BF78-45DD-B0BD-91FD6C3EDCFC}" srcOrd="0" destOrd="0" presId="urn:microsoft.com/office/officeart/2005/8/layout/matrix1"/>
    <dgm:cxn modelId="{2DB6D458-AB43-410D-A504-BEB67AD9ED7D}" type="presOf" srcId="{7D802FEA-2B5E-42F9-AB68-6B443C2F4103}" destId="{6A352F27-211D-4EA5-BCB3-83733BE06C03}" srcOrd="1" destOrd="0" presId="urn:microsoft.com/office/officeart/2005/8/layout/matrix1"/>
    <dgm:cxn modelId="{27987E4E-0AB5-4E46-8049-0D8189AAF1B5}" srcId="{4B5750A2-44B7-4038-BC14-6D2FA319DC57}" destId="{D07F195B-91EA-4263-8E7C-4F7DEA8B317B}" srcOrd="0" destOrd="0" parTransId="{A4C91A1B-F887-442F-A3D9-93859A84F9D0}" sibTransId="{048F4BAD-8E28-4820-A344-956256DEF65F}"/>
    <dgm:cxn modelId="{4B31A682-EAB0-441E-8C6B-88CA22C59310}" srcId="{4B5750A2-44B7-4038-BC14-6D2FA319DC57}" destId="{C70D5FB3-AB95-494E-A9F1-B61FCF79B13C}" srcOrd="5" destOrd="0" parTransId="{26F08AFC-E600-421F-8E9C-370562BA8978}" sibTransId="{18FAD889-96B2-4F0F-90D2-FCA00C289396}"/>
    <dgm:cxn modelId="{C86E8B90-54A9-45C3-BED1-2E23E97CEFC3}" type="presOf" srcId="{4463C678-7693-4D0C-BBAE-9CCDD504B540}" destId="{A6E75CF6-FEC3-4C43-951F-EAC7CCB0BC01}" srcOrd="1" destOrd="0" presId="urn:microsoft.com/office/officeart/2005/8/layout/matrix1"/>
    <dgm:cxn modelId="{547D8F9C-FF32-490A-A876-FB166EA9AFCC}" type="presOf" srcId="{3032A585-C17A-4CB1-B72F-37C9F2697AB7}" destId="{64DB35FD-808B-47D4-89D0-35E8A5F15C50}" srcOrd="1" destOrd="0" presId="urn:microsoft.com/office/officeart/2005/8/layout/matrix1"/>
    <dgm:cxn modelId="{B8BE8D03-6140-4708-A736-A35522A2790A}" type="presParOf" srcId="{DCBC8306-182C-4185-87A3-49CCF5725B59}" destId="{2A4C8959-16CD-4132-BE6B-35BACA945B38}" srcOrd="0" destOrd="0" presId="urn:microsoft.com/office/officeart/2005/8/layout/matrix1"/>
    <dgm:cxn modelId="{41EF12D8-4D1B-41E5-8029-BFB2B6F658DD}" type="presParOf" srcId="{2A4C8959-16CD-4132-BE6B-35BACA945B38}" destId="{209588C2-9A17-4DF2-BDB1-B2CA1FC578CB}" srcOrd="0" destOrd="0" presId="urn:microsoft.com/office/officeart/2005/8/layout/matrix1"/>
    <dgm:cxn modelId="{96530763-18A4-437A-A1A1-109E002D19E6}" type="presParOf" srcId="{2A4C8959-16CD-4132-BE6B-35BACA945B38}" destId="{F3BCA245-FCFE-4422-B484-AE82567EBD79}" srcOrd="1" destOrd="0" presId="urn:microsoft.com/office/officeart/2005/8/layout/matrix1"/>
    <dgm:cxn modelId="{BBC3924F-111E-4D9C-B054-E3604CADA038}" type="presParOf" srcId="{2A4C8959-16CD-4132-BE6B-35BACA945B38}" destId="{19C19BDE-C1E8-4DD8-A286-5C0ADAC60157}" srcOrd="2" destOrd="0" presId="urn:microsoft.com/office/officeart/2005/8/layout/matrix1"/>
    <dgm:cxn modelId="{CA03AE11-E3E1-49A7-857C-43346C47D7A2}" type="presParOf" srcId="{2A4C8959-16CD-4132-BE6B-35BACA945B38}" destId="{64DB35FD-808B-47D4-89D0-35E8A5F15C50}" srcOrd="3" destOrd="0" presId="urn:microsoft.com/office/officeart/2005/8/layout/matrix1"/>
    <dgm:cxn modelId="{06071AEE-A859-42FB-AE8F-8ABF727DDD1C}" type="presParOf" srcId="{2A4C8959-16CD-4132-BE6B-35BACA945B38}" destId="{392DCF3E-BF78-45DD-B0BD-91FD6C3EDCFC}" srcOrd="4" destOrd="0" presId="urn:microsoft.com/office/officeart/2005/8/layout/matrix1"/>
    <dgm:cxn modelId="{F427AF9E-2414-48C6-B8C8-EDB5FA9589A6}" type="presParOf" srcId="{2A4C8959-16CD-4132-BE6B-35BACA945B38}" destId="{6A352F27-211D-4EA5-BCB3-83733BE06C03}" srcOrd="5" destOrd="0" presId="urn:microsoft.com/office/officeart/2005/8/layout/matrix1"/>
    <dgm:cxn modelId="{0F9877D5-D268-4300-AC92-506BA9A9C6E8}" type="presParOf" srcId="{2A4C8959-16CD-4132-BE6B-35BACA945B38}" destId="{10E42D10-D244-45D0-B059-52DEDBFAB94B}" srcOrd="6" destOrd="0" presId="urn:microsoft.com/office/officeart/2005/8/layout/matrix1"/>
    <dgm:cxn modelId="{698B6951-ECFF-4AAC-8BF1-A508F2639C47}" type="presParOf" srcId="{2A4C8959-16CD-4132-BE6B-35BACA945B38}" destId="{A6E75CF6-FEC3-4C43-951F-EAC7CCB0BC01}" srcOrd="7" destOrd="0" presId="urn:microsoft.com/office/officeart/2005/8/layout/matrix1"/>
    <dgm:cxn modelId="{88FD9197-B7DF-4A28-B223-CDAAC8642A35}" type="presParOf" srcId="{DCBC8306-182C-4185-87A3-49CCF5725B59}" destId="{035D1CDB-ECC9-422E-91E4-D206DDD48FB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F250FF-0EDE-4201-A02F-F7049CC8B714}" type="doc">
      <dgm:prSet loTypeId="urn:microsoft.com/office/officeart/2005/8/layout/funne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010F84-0C01-4A9F-AAD4-7E72153A4178}">
      <dgm:prSet phldrT="[Texto]"/>
      <dgm:spPr/>
      <dgm:t>
        <a:bodyPr/>
        <a:lstStyle/>
        <a:p>
          <a:r>
            <a:rPr lang="es-CR" dirty="0" smtClean="0"/>
            <a:t>Ojos</a:t>
          </a:r>
          <a:endParaRPr lang="es-ES" dirty="0"/>
        </a:p>
      </dgm:t>
    </dgm:pt>
    <dgm:pt modelId="{F42840D2-86B0-4895-B98E-CB4626F2D1C6}" type="parTrans" cxnId="{0130B2C9-4C6B-4A86-BEA8-C8A070213E67}">
      <dgm:prSet/>
      <dgm:spPr/>
      <dgm:t>
        <a:bodyPr/>
        <a:lstStyle/>
        <a:p>
          <a:endParaRPr lang="es-ES"/>
        </a:p>
      </dgm:t>
    </dgm:pt>
    <dgm:pt modelId="{C73265E3-BA91-48DB-AFF2-EFDFEEE422AE}" type="sibTrans" cxnId="{0130B2C9-4C6B-4A86-BEA8-C8A070213E67}">
      <dgm:prSet/>
      <dgm:spPr/>
      <dgm:t>
        <a:bodyPr/>
        <a:lstStyle/>
        <a:p>
          <a:endParaRPr lang="es-ES"/>
        </a:p>
      </dgm:t>
    </dgm:pt>
    <dgm:pt modelId="{0A5D2E1A-C7B0-45B0-9B26-6D05A7DE8760}">
      <dgm:prSet phldrT="[Texto]"/>
      <dgm:spPr/>
      <dgm:t>
        <a:bodyPr/>
        <a:lstStyle/>
        <a:p>
          <a:r>
            <a:rPr lang="es-CR" dirty="0" smtClean="0"/>
            <a:t>memoria</a:t>
          </a:r>
          <a:endParaRPr lang="es-ES" dirty="0"/>
        </a:p>
      </dgm:t>
    </dgm:pt>
    <dgm:pt modelId="{2871B9DD-59F8-454E-8425-85716E41AE7A}" type="parTrans" cxnId="{DFED40AD-2583-429B-8C70-10C30982E814}">
      <dgm:prSet/>
      <dgm:spPr/>
      <dgm:t>
        <a:bodyPr/>
        <a:lstStyle/>
        <a:p>
          <a:endParaRPr lang="es-ES"/>
        </a:p>
      </dgm:t>
    </dgm:pt>
    <dgm:pt modelId="{B4E8B341-0787-4481-8B2B-A3A4D6261111}" type="sibTrans" cxnId="{DFED40AD-2583-429B-8C70-10C30982E814}">
      <dgm:prSet/>
      <dgm:spPr/>
      <dgm:t>
        <a:bodyPr/>
        <a:lstStyle/>
        <a:p>
          <a:endParaRPr lang="es-ES"/>
        </a:p>
      </dgm:t>
    </dgm:pt>
    <dgm:pt modelId="{D26337A4-09AE-4592-AD1D-0421F9C1A21D}">
      <dgm:prSet phldrT="[Texto]"/>
      <dgm:spPr/>
      <dgm:t>
        <a:bodyPr/>
        <a:lstStyle/>
        <a:p>
          <a:r>
            <a:rPr lang="es-CR" dirty="0" smtClean="0"/>
            <a:t>Articulación</a:t>
          </a:r>
          <a:endParaRPr lang="es-ES" dirty="0"/>
        </a:p>
      </dgm:t>
    </dgm:pt>
    <dgm:pt modelId="{0897F567-3826-4015-B246-10B6314920EC}" type="parTrans" cxnId="{A16D33AC-7187-424A-9B11-05C31107DBEE}">
      <dgm:prSet/>
      <dgm:spPr/>
      <dgm:t>
        <a:bodyPr/>
        <a:lstStyle/>
        <a:p>
          <a:endParaRPr lang="es-ES"/>
        </a:p>
      </dgm:t>
    </dgm:pt>
    <dgm:pt modelId="{E51268BD-399B-4C85-85DE-C1EE1A70EE58}" type="sibTrans" cxnId="{A16D33AC-7187-424A-9B11-05C31107DBEE}">
      <dgm:prSet/>
      <dgm:spPr/>
      <dgm:t>
        <a:bodyPr/>
        <a:lstStyle/>
        <a:p>
          <a:endParaRPr lang="es-ES"/>
        </a:p>
      </dgm:t>
    </dgm:pt>
    <dgm:pt modelId="{99D155CA-D581-45A6-96B6-284F700948C2}">
      <dgm:prSet phldrT="[Texto]"/>
      <dgm:spPr/>
      <dgm:t>
        <a:bodyPr/>
        <a:lstStyle/>
        <a:p>
          <a:r>
            <a:rPr lang="es-CR" dirty="0" smtClean="0"/>
            <a:t>Gasto de Energía</a:t>
          </a:r>
          <a:endParaRPr lang="es-ES" dirty="0"/>
        </a:p>
      </dgm:t>
    </dgm:pt>
    <dgm:pt modelId="{04D5DE30-B0CE-418B-BC4F-780F7CA2EAB6}" type="parTrans" cxnId="{EE6DEEF9-C963-4026-9D59-6C7BFEA59A45}">
      <dgm:prSet/>
      <dgm:spPr/>
      <dgm:t>
        <a:bodyPr/>
        <a:lstStyle/>
        <a:p>
          <a:endParaRPr lang="es-ES"/>
        </a:p>
      </dgm:t>
    </dgm:pt>
    <dgm:pt modelId="{1B70E794-F421-4FD4-8E39-C7302176AD3B}" type="sibTrans" cxnId="{EE6DEEF9-C963-4026-9D59-6C7BFEA59A45}">
      <dgm:prSet/>
      <dgm:spPr/>
      <dgm:t>
        <a:bodyPr/>
        <a:lstStyle/>
        <a:p>
          <a:endParaRPr lang="es-ES"/>
        </a:p>
      </dgm:t>
    </dgm:pt>
    <dgm:pt modelId="{A2E477F3-4EC3-49AB-A8A1-E1537B402A76}" type="pres">
      <dgm:prSet presAssocID="{42F250FF-0EDE-4201-A02F-F7049CC8B71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9D79E6-36B7-4025-A595-DBD47096E6C5}" type="pres">
      <dgm:prSet presAssocID="{42F250FF-0EDE-4201-A02F-F7049CC8B714}" presName="ellipse" presStyleLbl="trBgShp" presStyleIdx="0" presStyleCnt="1"/>
      <dgm:spPr/>
    </dgm:pt>
    <dgm:pt modelId="{DD42116B-DA02-4C43-AA0F-A9209E613A70}" type="pres">
      <dgm:prSet presAssocID="{42F250FF-0EDE-4201-A02F-F7049CC8B714}" presName="arrow1" presStyleLbl="fgShp" presStyleIdx="0" presStyleCnt="1"/>
      <dgm:spPr/>
    </dgm:pt>
    <dgm:pt modelId="{DA222D46-C138-4D57-AE79-F76248F6E0C9}" type="pres">
      <dgm:prSet presAssocID="{42F250FF-0EDE-4201-A02F-F7049CC8B71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F6C869-C7D8-4AE6-80FA-F2D74BD199AD}" type="pres">
      <dgm:prSet presAssocID="{0A5D2E1A-C7B0-45B0-9B26-6D05A7DE876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2F9DAA-BA48-40D9-9D4B-A2DC3843391E}" type="pres">
      <dgm:prSet presAssocID="{D26337A4-09AE-4592-AD1D-0421F9C1A21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5D7E3-1707-4EE9-992F-EFCCF7AF3F33}" type="pres">
      <dgm:prSet presAssocID="{99D155CA-D581-45A6-96B6-284F700948C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A0C46-4D12-41AA-8ABB-9306A0306EFA}" type="pres">
      <dgm:prSet presAssocID="{42F250FF-0EDE-4201-A02F-F7049CC8B714}" presName="funnel" presStyleLbl="trAlignAcc1" presStyleIdx="0" presStyleCnt="1"/>
      <dgm:spPr/>
    </dgm:pt>
  </dgm:ptLst>
  <dgm:cxnLst>
    <dgm:cxn modelId="{A8F51A29-76EB-411D-9599-92B2B2E8C113}" type="presOf" srcId="{6C010F84-0C01-4A9F-AAD4-7E72153A4178}" destId="{5605D7E3-1707-4EE9-992F-EFCCF7AF3F33}" srcOrd="0" destOrd="0" presId="urn:microsoft.com/office/officeart/2005/8/layout/funnel1"/>
    <dgm:cxn modelId="{CFADF4B4-D5B0-471B-AE86-2188F29DAE06}" type="presOf" srcId="{99D155CA-D581-45A6-96B6-284F700948C2}" destId="{DA222D46-C138-4D57-AE79-F76248F6E0C9}" srcOrd="0" destOrd="0" presId="urn:microsoft.com/office/officeart/2005/8/layout/funnel1"/>
    <dgm:cxn modelId="{DFED40AD-2583-429B-8C70-10C30982E814}" srcId="{42F250FF-0EDE-4201-A02F-F7049CC8B714}" destId="{0A5D2E1A-C7B0-45B0-9B26-6D05A7DE8760}" srcOrd="1" destOrd="0" parTransId="{2871B9DD-59F8-454E-8425-85716E41AE7A}" sibTransId="{B4E8B341-0787-4481-8B2B-A3A4D6261111}"/>
    <dgm:cxn modelId="{A16D33AC-7187-424A-9B11-05C31107DBEE}" srcId="{42F250FF-0EDE-4201-A02F-F7049CC8B714}" destId="{D26337A4-09AE-4592-AD1D-0421F9C1A21D}" srcOrd="2" destOrd="0" parTransId="{0897F567-3826-4015-B246-10B6314920EC}" sibTransId="{E51268BD-399B-4C85-85DE-C1EE1A70EE58}"/>
    <dgm:cxn modelId="{B34B489F-2A7D-464B-A1A7-1AEE53D540FB}" type="presOf" srcId="{42F250FF-0EDE-4201-A02F-F7049CC8B714}" destId="{A2E477F3-4EC3-49AB-A8A1-E1537B402A76}" srcOrd="0" destOrd="0" presId="urn:microsoft.com/office/officeart/2005/8/layout/funnel1"/>
    <dgm:cxn modelId="{0130B2C9-4C6B-4A86-BEA8-C8A070213E67}" srcId="{42F250FF-0EDE-4201-A02F-F7049CC8B714}" destId="{6C010F84-0C01-4A9F-AAD4-7E72153A4178}" srcOrd="0" destOrd="0" parTransId="{F42840D2-86B0-4895-B98E-CB4626F2D1C6}" sibTransId="{C73265E3-BA91-48DB-AFF2-EFDFEEE422AE}"/>
    <dgm:cxn modelId="{D72D8CC3-F841-4448-AB56-5822E893A47C}" type="presOf" srcId="{0A5D2E1A-C7B0-45B0-9B26-6D05A7DE8760}" destId="{5A2F9DAA-BA48-40D9-9D4B-A2DC3843391E}" srcOrd="0" destOrd="0" presId="urn:microsoft.com/office/officeart/2005/8/layout/funnel1"/>
    <dgm:cxn modelId="{E839D0D6-E313-46A6-B5B1-62224B30CB59}" type="presOf" srcId="{D26337A4-09AE-4592-AD1D-0421F9C1A21D}" destId="{59F6C869-C7D8-4AE6-80FA-F2D74BD199AD}" srcOrd="0" destOrd="0" presId="urn:microsoft.com/office/officeart/2005/8/layout/funnel1"/>
    <dgm:cxn modelId="{EE6DEEF9-C963-4026-9D59-6C7BFEA59A45}" srcId="{42F250FF-0EDE-4201-A02F-F7049CC8B714}" destId="{99D155CA-D581-45A6-96B6-284F700948C2}" srcOrd="3" destOrd="0" parTransId="{04D5DE30-B0CE-418B-BC4F-780F7CA2EAB6}" sibTransId="{1B70E794-F421-4FD4-8E39-C7302176AD3B}"/>
    <dgm:cxn modelId="{0E7E1218-52B7-4875-B2CE-0747586F2479}" type="presParOf" srcId="{A2E477F3-4EC3-49AB-A8A1-E1537B402A76}" destId="{DB9D79E6-36B7-4025-A595-DBD47096E6C5}" srcOrd="0" destOrd="0" presId="urn:microsoft.com/office/officeart/2005/8/layout/funnel1"/>
    <dgm:cxn modelId="{B4860666-80E8-4E5F-8DA7-0D400E4BD721}" type="presParOf" srcId="{A2E477F3-4EC3-49AB-A8A1-E1537B402A76}" destId="{DD42116B-DA02-4C43-AA0F-A9209E613A70}" srcOrd="1" destOrd="0" presId="urn:microsoft.com/office/officeart/2005/8/layout/funnel1"/>
    <dgm:cxn modelId="{4390707A-BFEB-4318-B6DC-20DC4024EFC9}" type="presParOf" srcId="{A2E477F3-4EC3-49AB-A8A1-E1537B402A76}" destId="{DA222D46-C138-4D57-AE79-F76248F6E0C9}" srcOrd="2" destOrd="0" presId="urn:microsoft.com/office/officeart/2005/8/layout/funnel1"/>
    <dgm:cxn modelId="{CB72970F-B5A9-458E-9C35-5294BFD5A071}" type="presParOf" srcId="{A2E477F3-4EC3-49AB-A8A1-E1537B402A76}" destId="{59F6C869-C7D8-4AE6-80FA-F2D74BD199AD}" srcOrd="3" destOrd="0" presId="urn:microsoft.com/office/officeart/2005/8/layout/funnel1"/>
    <dgm:cxn modelId="{274ABF15-AEB4-4EEF-83CD-909FAD14C575}" type="presParOf" srcId="{A2E477F3-4EC3-49AB-A8A1-E1537B402A76}" destId="{5A2F9DAA-BA48-40D9-9D4B-A2DC3843391E}" srcOrd="4" destOrd="0" presId="urn:microsoft.com/office/officeart/2005/8/layout/funnel1"/>
    <dgm:cxn modelId="{F176F2E2-1D14-45FF-BEDA-04A250AA52D8}" type="presParOf" srcId="{A2E477F3-4EC3-49AB-A8A1-E1537B402A76}" destId="{5605D7E3-1707-4EE9-992F-EFCCF7AF3F33}" srcOrd="5" destOrd="0" presId="urn:microsoft.com/office/officeart/2005/8/layout/funnel1"/>
    <dgm:cxn modelId="{E126A350-9908-4755-A540-0FA85B212E78}" type="presParOf" srcId="{A2E477F3-4EC3-49AB-A8A1-E1537B402A76}" destId="{2E1A0C46-4D12-41AA-8ABB-9306A0306EF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0E519-5399-482E-8E75-41CAD9B7BAC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B02CEC-20A0-4FB5-A988-784F993168B2}">
      <dgm:prSet phldrT="[Texto]"/>
      <dgm:spPr/>
      <dgm:t>
        <a:bodyPr/>
        <a:lstStyle/>
        <a:p>
          <a:r>
            <a:rPr lang="es-CR" dirty="0" smtClean="0"/>
            <a:t>Cadena de letras</a:t>
          </a:r>
          <a:endParaRPr lang="es-ES" dirty="0"/>
        </a:p>
      </dgm:t>
    </dgm:pt>
    <dgm:pt modelId="{2ECC9FCA-A534-4903-AB2C-1E98CA9753E2}" type="parTrans" cxnId="{4E1B8956-F271-429A-BC63-81665A508BCA}">
      <dgm:prSet/>
      <dgm:spPr/>
      <dgm:t>
        <a:bodyPr/>
        <a:lstStyle/>
        <a:p>
          <a:endParaRPr lang="es-ES"/>
        </a:p>
      </dgm:t>
    </dgm:pt>
    <dgm:pt modelId="{E2377401-0DD4-4D0A-81AC-44AB62E5E61B}" type="sibTrans" cxnId="{4E1B8956-F271-429A-BC63-81665A508BC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0E95E9F-0130-4DAC-B4F3-15345E459068}">
      <dgm:prSet phldrT="[Texto]"/>
      <dgm:spPr/>
      <dgm:t>
        <a:bodyPr/>
        <a:lstStyle/>
        <a:p>
          <a:r>
            <a:rPr lang="es-CR" dirty="0" smtClean="0"/>
            <a:t>Sentido de la palabra</a:t>
          </a:r>
          <a:endParaRPr lang="es-ES" dirty="0"/>
        </a:p>
      </dgm:t>
    </dgm:pt>
    <dgm:pt modelId="{0BAE11B7-CDB9-4A17-8EE8-3974E40B213D}" type="parTrans" cxnId="{71FD0316-3DEE-4589-9E0A-DF88DB130B4F}">
      <dgm:prSet/>
      <dgm:spPr/>
      <dgm:t>
        <a:bodyPr/>
        <a:lstStyle/>
        <a:p>
          <a:endParaRPr lang="es-ES"/>
        </a:p>
      </dgm:t>
    </dgm:pt>
    <dgm:pt modelId="{4C31643B-E19F-43F7-AF7D-ED372DF1D75B}" type="sibTrans" cxnId="{71FD0316-3DEE-4589-9E0A-DF88DB130B4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46E2512-0F2F-42C5-8C3B-18696B18EC1D}" type="pres">
      <dgm:prSet presAssocID="{7740E519-5399-482E-8E75-41CAD9B7BA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985D228-2726-4F92-A72D-13E50949A4BA}" type="pres">
      <dgm:prSet presAssocID="{7740E519-5399-482E-8E75-41CAD9B7BAC8}" presName="dot1" presStyleLbl="alignNode1" presStyleIdx="0" presStyleCnt="10"/>
      <dgm:spPr/>
    </dgm:pt>
    <dgm:pt modelId="{9789F09D-A3C1-4EA8-995D-7B3268590EAC}" type="pres">
      <dgm:prSet presAssocID="{7740E519-5399-482E-8E75-41CAD9B7BAC8}" presName="dot2" presStyleLbl="alignNode1" presStyleIdx="1" presStyleCnt="10"/>
      <dgm:spPr/>
    </dgm:pt>
    <dgm:pt modelId="{D70C64A1-ECC2-41EC-A7F6-CB03774F1520}" type="pres">
      <dgm:prSet presAssocID="{7740E519-5399-482E-8E75-41CAD9B7BAC8}" presName="dot3" presStyleLbl="alignNode1" presStyleIdx="2" presStyleCnt="10"/>
      <dgm:spPr/>
    </dgm:pt>
    <dgm:pt modelId="{DEF3339C-F523-40A3-9A13-E5703E0D2AD1}" type="pres">
      <dgm:prSet presAssocID="{7740E519-5399-482E-8E75-41CAD9B7BAC8}" presName="dotArrow1" presStyleLbl="alignNode1" presStyleIdx="3" presStyleCnt="10"/>
      <dgm:spPr/>
    </dgm:pt>
    <dgm:pt modelId="{61D6AD77-29F5-4096-A9C6-92D7CF2FAE80}" type="pres">
      <dgm:prSet presAssocID="{7740E519-5399-482E-8E75-41CAD9B7BAC8}" presName="dotArrow2" presStyleLbl="alignNode1" presStyleIdx="4" presStyleCnt="10"/>
      <dgm:spPr/>
    </dgm:pt>
    <dgm:pt modelId="{5F591931-C3B7-40A7-BF97-0AA40BDD99ED}" type="pres">
      <dgm:prSet presAssocID="{7740E519-5399-482E-8E75-41CAD9B7BAC8}" presName="dotArrow3" presStyleLbl="alignNode1" presStyleIdx="5" presStyleCnt="10"/>
      <dgm:spPr/>
    </dgm:pt>
    <dgm:pt modelId="{5B2064B9-54F1-48B4-AEA3-6ED3E9661100}" type="pres">
      <dgm:prSet presAssocID="{7740E519-5399-482E-8E75-41CAD9B7BAC8}" presName="dotArrow4" presStyleLbl="alignNode1" presStyleIdx="6" presStyleCnt="10"/>
      <dgm:spPr/>
    </dgm:pt>
    <dgm:pt modelId="{C813DBD4-8151-4233-964E-075E57C8283F}" type="pres">
      <dgm:prSet presAssocID="{7740E519-5399-482E-8E75-41CAD9B7BAC8}" presName="dotArrow5" presStyleLbl="alignNode1" presStyleIdx="7" presStyleCnt="10"/>
      <dgm:spPr/>
    </dgm:pt>
    <dgm:pt modelId="{DD459060-44A7-47EC-A3B8-755EFA70887B}" type="pres">
      <dgm:prSet presAssocID="{7740E519-5399-482E-8E75-41CAD9B7BAC8}" presName="dotArrow6" presStyleLbl="alignNode1" presStyleIdx="8" presStyleCnt="10"/>
      <dgm:spPr/>
    </dgm:pt>
    <dgm:pt modelId="{0B7ACB22-8AB6-4F20-8296-0974A3C15296}" type="pres">
      <dgm:prSet presAssocID="{7740E519-5399-482E-8E75-41CAD9B7BAC8}" presName="dotArrow7" presStyleLbl="alignNode1" presStyleIdx="9" presStyleCnt="10"/>
      <dgm:spPr/>
    </dgm:pt>
    <dgm:pt modelId="{2973C3D0-4C4A-4550-BA78-1E0D97F83E0C}" type="pres">
      <dgm:prSet presAssocID="{C3B02CEC-20A0-4FB5-A988-784F993168B2}" presName="parTx1" presStyleLbl="node1" presStyleIdx="0" presStyleCnt="2"/>
      <dgm:spPr/>
      <dgm:t>
        <a:bodyPr/>
        <a:lstStyle/>
        <a:p>
          <a:endParaRPr lang="es-ES"/>
        </a:p>
      </dgm:t>
    </dgm:pt>
    <dgm:pt modelId="{72B05783-AB60-4DE5-B4C2-7027B8B97042}" type="pres">
      <dgm:prSet presAssocID="{E2377401-0DD4-4D0A-81AC-44AB62E5E61B}" presName="picture1" presStyleCnt="0"/>
      <dgm:spPr/>
    </dgm:pt>
    <dgm:pt modelId="{2FC79F5E-8138-44E6-B8C2-BBDCFD5B399A}" type="pres">
      <dgm:prSet presAssocID="{E2377401-0DD4-4D0A-81AC-44AB62E5E61B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C4526469-760C-41DB-8573-38768CA50120}" type="pres">
      <dgm:prSet presAssocID="{80E95E9F-0130-4DAC-B4F3-15345E459068}" presName="parTx2" presStyleLbl="node1" presStyleIdx="1" presStyleCnt="2"/>
      <dgm:spPr/>
      <dgm:t>
        <a:bodyPr/>
        <a:lstStyle/>
        <a:p>
          <a:endParaRPr lang="es-ES"/>
        </a:p>
      </dgm:t>
    </dgm:pt>
    <dgm:pt modelId="{C59ACB35-87AC-4D6B-96E2-9043B18BFD0C}" type="pres">
      <dgm:prSet presAssocID="{4C31643B-E19F-43F7-AF7D-ED372DF1D75B}" presName="picture2" presStyleCnt="0"/>
      <dgm:spPr/>
    </dgm:pt>
    <dgm:pt modelId="{CD56C6CF-B441-48BC-AF3A-0F8F51F10DCA}" type="pres">
      <dgm:prSet presAssocID="{4C31643B-E19F-43F7-AF7D-ED372DF1D75B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EA9B0818-5D7E-4609-A1D5-C3436461EF58}" type="presOf" srcId="{7740E519-5399-482E-8E75-41CAD9B7BAC8}" destId="{646E2512-0F2F-42C5-8C3B-18696B18EC1D}" srcOrd="0" destOrd="0" presId="urn:microsoft.com/office/officeart/2008/layout/AscendingPictureAccentProcess"/>
    <dgm:cxn modelId="{0BCD40AD-96CE-4F28-906C-FCFE90202241}" type="presOf" srcId="{80E95E9F-0130-4DAC-B4F3-15345E459068}" destId="{C4526469-760C-41DB-8573-38768CA50120}" srcOrd="0" destOrd="0" presId="urn:microsoft.com/office/officeart/2008/layout/AscendingPictureAccentProcess"/>
    <dgm:cxn modelId="{3DB889F6-41EE-4886-A3AC-D4B7C1BFAE76}" type="presOf" srcId="{4C31643B-E19F-43F7-AF7D-ED372DF1D75B}" destId="{CD56C6CF-B441-48BC-AF3A-0F8F51F10DCA}" srcOrd="0" destOrd="0" presId="urn:microsoft.com/office/officeart/2008/layout/AscendingPictureAccentProcess"/>
    <dgm:cxn modelId="{ECA3878A-44C5-4E43-9FFA-4BAF595641B8}" type="presOf" srcId="{E2377401-0DD4-4D0A-81AC-44AB62E5E61B}" destId="{2FC79F5E-8138-44E6-B8C2-BBDCFD5B399A}" srcOrd="0" destOrd="0" presId="urn:microsoft.com/office/officeart/2008/layout/AscendingPictureAccentProcess"/>
    <dgm:cxn modelId="{4E1B8956-F271-429A-BC63-81665A508BCA}" srcId="{7740E519-5399-482E-8E75-41CAD9B7BAC8}" destId="{C3B02CEC-20A0-4FB5-A988-784F993168B2}" srcOrd="0" destOrd="0" parTransId="{2ECC9FCA-A534-4903-AB2C-1E98CA9753E2}" sibTransId="{E2377401-0DD4-4D0A-81AC-44AB62E5E61B}"/>
    <dgm:cxn modelId="{71FD0316-3DEE-4589-9E0A-DF88DB130B4F}" srcId="{7740E519-5399-482E-8E75-41CAD9B7BAC8}" destId="{80E95E9F-0130-4DAC-B4F3-15345E459068}" srcOrd="1" destOrd="0" parTransId="{0BAE11B7-CDB9-4A17-8EE8-3974E40B213D}" sibTransId="{4C31643B-E19F-43F7-AF7D-ED372DF1D75B}"/>
    <dgm:cxn modelId="{31FE1A70-C05A-4689-8A62-67CD55E947C2}" type="presOf" srcId="{C3B02CEC-20A0-4FB5-A988-784F993168B2}" destId="{2973C3D0-4C4A-4550-BA78-1E0D97F83E0C}" srcOrd="0" destOrd="0" presId="urn:microsoft.com/office/officeart/2008/layout/AscendingPictureAccentProcess"/>
    <dgm:cxn modelId="{2230BE97-0859-428A-9455-483EBEB82B40}" type="presParOf" srcId="{646E2512-0F2F-42C5-8C3B-18696B18EC1D}" destId="{2985D228-2726-4F92-A72D-13E50949A4BA}" srcOrd="0" destOrd="0" presId="urn:microsoft.com/office/officeart/2008/layout/AscendingPictureAccentProcess"/>
    <dgm:cxn modelId="{5336F3DC-3D59-4F9E-8734-BD6DAFAC247E}" type="presParOf" srcId="{646E2512-0F2F-42C5-8C3B-18696B18EC1D}" destId="{9789F09D-A3C1-4EA8-995D-7B3268590EAC}" srcOrd="1" destOrd="0" presId="urn:microsoft.com/office/officeart/2008/layout/AscendingPictureAccentProcess"/>
    <dgm:cxn modelId="{EDBE2365-1FE0-421F-9CCE-A0203905D581}" type="presParOf" srcId="{646E2512-0F2F-42C5-8C3B-18696B18EC1D}" destId="{D70C64A1-ECC2-41EC-A7F6-CB03774F1520}" srcOrd="2" destOrd="0" presId="urn:microsoft.com/office/officeart/2008/layout/AscendingPictureAccentProcess"/>
    <dgm:cxn modelId="{AA7F0D5E-3C74-4FDA-87F5-F0358498FAA0}" type="presParOf" srcId="{646E2512-0F2F-42C5-8C3B-18696B18EC1D}" destId="{DEF3339C-F523-40A3-9A13-E5703E0D2AD1}" srcOrd="3" destOrd="0" presId="urn:microsoft.com/office/officeart/2008/layout/AscendingPictureAccentProcess"/>
    <dgm:cxn modelId="{C6EEB99E-B4E0-4608-AE96-43AFEE386469}" type="presParOf" srcId="{646E2512-0F2F-42C5-8C3B-18696B18EC1D}" destId="{61D6AD77-29F5-4096-A9C6-92D7CF2FAE80}" srcOrd="4" destOrd="0" presId="urn:microsoft.com/office/officeart/2008/layout/AscendingPictureAccentProcess"/>
    <dgm:cxn modelId="{101F020C-2003-4E7B-B6D7-19254663463E}" type="presParOf" srcId="{646E2512-0F2F-42C5-8C3B-18696B18EC1D}" destId="{5F591931-C3B7-40A7-BF97-0AA40BDD99ED}" srcOrd="5" destOrd="0" presId="urn:microsoft.com/office/officeart/2008/layout/AscendingPictureAccentProcess"/>
    <dgm:cxn modelId="{A66FD36C-7F31-437A-8AAB-221211CB233F}" type="presParOf" srcId="{646E2512-0F2F-42C5-8C3B-18696B18EC1D}" destId="{5B2064B9-54F1-48B4-AEA3-6ED3E9661100}" srcOrd="6" destOrd="0" presId="urn:microsoft.com/office/officeart/2008/layout/AscendingPictureAccentProcess"/>
    <dgm:cxn modelId="{FDD325E9-2896-422A-A637-073702C1F631}" type="presParOf" srcId="{646E2512-0F2F-42C5-8C3B-18696B18EC1D}" destId="{C813DBD4-8151-4233-964E-075E57C8283F}" srcOrd="7" destOrd="0" presId="urn:microsoft.com/office/officeart/2008/layout/AscendingPictureAccentProcess"/>
    <dgm:cxn modelId="{DCD419E8-8AFF-41B1-87E1-6DDA959B8DB7}" type="presParOf" srcId="{646E2512-0F2F-42C5-8C3B-18696B18EC1D}" destId="{DD459060-44A7-47EC-A3B8-755EFA70887B}" srcOrd="8" destOrd="0" presId="urn:microsoft.com/office/officeart/2008/layout/AscendingPictureAccentProcess"/>
    <dgm:cxn modelId="{C2E99C94-0D03-4709-B728-18396F065477}" type="presParOf" srcId="{646E2512-0F2F-42C5-8C3B-18696B18EC1D}" destId="{0B7ACB22-8AB6-4F20-8296-0974A3C15296}" srcOrd="9" destOrd="0" presId="urn:microsoft.com/office/officeart/2008/layout/AscendingPictureAccentProcess"/>
    <dgm:cxn modelId="{44537798-029E-4CCE-B043-062493E5A7AA}" type="presParOf" srcId="{646E2512-0F2F-42C5-8C3B-18696B18EC1D}" destId="{2973C3D0-4C4A-4550-BA78-1E0D97F83E0C}" srcOrd="10" destOrd="0" presId="urn:microsoft.com/office/officeart/2008/layout/AscendingPictureAccentProcess"/>
    <dgm:cxn modelId="{37367BBC-31AF-4EA7-8FC7-110914AB777C}" type="presParOf" srcId="{646E2512-0F2F-42C5-8C3B-18696B18EC1D}" destId="{72B05783-AB60-4DE5-B4C2-7027B8B97042}" srcOrd="11" destOrd="0" presId="urn:microsoft.com/office/officeart/2008/layout/AscendingPictureAccentProcess"/>
    <dgm:cxn modelId="{E5B6A7BB-3B5B-4798-94BF-998B5081CE23}" type="presParOf" srcId="{72B05783-AB60-4DE5-B4C2-7027B8B97042}" destId="{2FC79F5E-8138-44E6-B8C2-BBDCFD5B399A}" srcOrd="0" destOrd="0" presId="urn:microsoft.com/office/officeart/2008/layout/AscendingPictureAccentProcess"/>
    <dgm:cxn modelId="{274CA403-C78A-45FF-9DB5-16B00680FCF2}" type="presParOf" srcId="{646E2512-0F2F-42C5-8C3B-18696B18EC1D}" destId="{C4526469-760C-41DB-8573-38768CA50120}" srcOrd="12" destOrd="0" presId="urn:microsoft.com/office/officeart/2008/layout/AscendingPictureAccentProcess"/>
    <dgm:cxn modelId="{A730CE82-63F5-4594-AE14-F5C839FD3C55}" type="presParOf" srcId="{646E2512-0F2F-42C5-8C3B-18696B18EC1D}" destId="{C59ACB35-87AC-4D6B-96E2-9043B18BFD0C}" srcOrd="13" destOrd="0" presId="urn:microsoft.com/office/officeart/2008/layout/AscendingPictureAccentProcess"/>
    <dgm:cxn modelId="{B845C556-EA0D-4A3B-A206-F5FCECACBE97}" type="presParOf" srcId="{C59ACB35-87AC-4D6B-96E2-9043B18BFD0C}" destId="{CD56C6CF-B441-48BC-AF3A-0F8F51F10DC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341C5-3535-4A50-9A89-5A245F67D3FA}">
      <dsp:nvSpPr>
        <dsp:cNvPr id="0" name=""/>
        <dsp:cNvSpPr/>
      </dsp:nvSpPr>
      <dsp:spPr>
        <a:xfrm rot="16200000">
          <a:off x="253" y="61093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300" kern="1200" dirty="0" smtClean="0"/>
            <a:t>Cobertura</a:t>
          </a:r>
          <a:endParaRPr lang="es-ES" sz="3300" kern="1200" dirty="0"/>
        </a:p>
      </dsp:txBody>
      <dsp:txXfrm rot="5400000">
        <a:off x="508129" y="786630"/>
        <a:ext cx="2394272" cy="1451074"/>
      </dsp:txXfrm>
    </dsp:sp>
    <dsp:sp modelId="{B45FE141-29A3-4218-85E5-CFC88FDB5257}">
      <dsp:nvSpPr>
        <dsp:cNvPr id="0" name=""/>
        <dsp:cNvSpPr/>
      </dsp:nvSpPr>
      <dsp:spPr>
        <a:xfrm rot="5400000">
          <a:off x="3193598" y="61093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300" kern="1200" dirty="0" smtClean="0"/>
            <a:t>Calidad</a:t>
          </a:r>
          <a:endParaRPr lang="es-ES" sz="3300" kern="1200" dirty="0"/>
        </a:p>
      </dsp:txBody>
      <dsp:txXfrm rot="-5400000">
        <a:off x="3193598" y="786630"/>
        <a:ext cx="2394272" cy="1451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F08A-18DA-4AEC-933C-1D592361B124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Comprensión lectora</a:t>
          </a:r>
          <a:endParaRPr lang="es-ES" sz="1400" kern="1200" dirty="0"/>
        </a:p>
      </dsp:txBody>
      <dsp:txXfrm>
        <a:off x="3210560" y="987551"/>
        <a:ext cx="1219200" cy="1016000"/>
      </dsp:txXfrm>
    </dsp:sp>
    <dsp:sp modelId="{D9E557A2-DB7A-4232-8A6A-7D4B1BD4CCF5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Producción de textos</a:t>
          </a:r>
          <a:endParaRPr lang="es-ES" sz="1400" kern="1200" dirty="0"/>
        </a:p>
      </dsp:txBody>
      <dsp:txXfrm>
        <a:off x="2153920" y="2600960"/>
        <a:ext cx="1828800" cy="894080"/>
      </dsp:txXfrm>
    </dsp:sp>
    <dsp:sp modelId="{4AC3D2C4-9B8E-4B9B-B710-F55B67DC0843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Comunicación oral</a:t>
          </a:r>
          <a:endParaRPr lang="es-ES" sz="1400" kern="1200" dirty="0"/>
        </a:p>
      </dsp:txBody>
      <dsp:txXfrm>
        <a:off x="1666240" y="987551"/>
        <a:ext cx="1219200" cy="1016000"/>
      </dsp:txXfrm>
    </dsp:sp>
    <dsp:sp modelId="{1D33A143-9875-4F34-95C5-AE69AB5992BE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2F39-B7A8-4D5D-B26B-5C9D9F9C3671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10DD7-8310-46D3-B4D7-1281A2CD5247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3137-B972-48F8-81DB-F9F9BF7A129B}">
      <dsp:nvSpPr>
        <dsp:cNvPr id="0" name=""/>
        <dsp:cNvSpPr/>
      </dsp:nvSpPr>
      <dsp:spPr>
        <a:xfrm rot="10800000">
          <a:off x="1568262" y="1825"/>
          <a:ext cx="5315270" cy="917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731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Nacimiento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 smtClean="0"/>
            <a:t>Melodía sonidos lenguaje mundial</a:t>
          </a:r>
          <a:endParaRPr lang="es-ES" sz="2000" kern="1200" dirty="0"/>
        </a:p>
      </dsp:txBody>
      <dsp:txXfrm rot="10800000">
        <a:off x="1797716" y="1825"/>
        <a:ext cx="5085816" cy="917816"/>
      </dsp:txXfrm>
    </dsp:sp>
    <dsp:sp modelId="{2D978371-71E3-47B4-BC41-E1356B462D61}">
      <dsp:nvSpPr>
        <dsp:cNvPr id="0" name=""/>
        <dsp:cNvSpPr/>
      </dsp:nvSpPr>
      <dsp:spPr>
        <a:xfrm>
          <a:off x="1109354" y="1825"/>
          <a:ext cx="917816" cy="9178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F65E5-2D04-485B-86CA-681A3C0C36BD}">
      <dsp:nvSpPr>
        <dsp:cNvPr id="0" name=""/>
        <dsp:cNvSpPr/>
      </dsp:nvSpPr>
      <dsp:spPr>
        <a:xfrm rot="10800000">
          <a:off x="1568262" y="1193616"/>
          <a:ext cx="5315270" cy="917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731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6 meses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 smtClean="0"/>
            <a:t>Sensible a vocales</a:t>
          </a:r>
          <a:endParaRPr lang="es-ES" sz="2000" kern="1200" dirty="0"/>
        </a:p>
      </dsp:txBody>
      <dsp:txXfrm rot="10800000">
        <a:off x="1797716" y="1193616"/>
        <a:ext cx="5085816" cy="917816"/>
      </dsp:txXfrm>
    </dsp:sp>
    <dsp:sp modelId="{EBADAAD3-2A1E-4D05-9351-3C6D7C58ACAF}">
      <dsp:nvSpPr>
        <dsp:cNvPr id="0" name=""/>
        <dsp:cNvSpPr/>
      </dsp:nvSpPr>
      <dsp:spPr>
        <a:xfrm>
          <a:off x="1080122" y="1224134"/>
          <a:ext cx="917816" cy="9178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AAF74-38A0-4672-A85E-8AE326D18F71}">
      <dsp:nvSpPr>
        <dsp:cNvPr id="0" name=""/>
        <dsp:cNvSpPr/>
      </dsp:nvSpPr>
      <dsp:spPr>
        <a:xfrm rot="10800000">
          <a:off x="1568262" y="2385407"/>
          <a:ext cx="5315270" cy="917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731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9 a 10 meses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Consonantes (Japón; l y r)</a:t>
          </a:r>
          <a:endParaRPr lang="es-E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Reglas fonológicas, combinación p formar palabras</a:t>
          </a:r>
          <a:endParaRPr lang="es-ES" sz="1400" kern="1200" dirty="0"/>
        </a:p>
      </dsp:txBody>
      <dsp:txXfrm rot="10800000">
        <a:off x="1797716" y="2385407"/>
        <a:ext cx="5085816" cy="917816"/>
      </dsp:txXfrm>
    </dsp:sp>
    <dsp:sp modelId="{1820FCB5-B1AE-4385-836B-92096BFC59A2}">
      <dsp:nvSpPr>
        <dsp:cNvPr id="0" name=""/>
        <dsp:cNvSpPr/>
      </dsp:nvSpPr>
      <dsp:spPr>
        <a:xfrm>
          <a:off x="1109354" y="2385407"/>
          <a:ext cx="917816" cy="9178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6BF93-1C29-4C50-B050-3C5D40887168}">
      <dsp:nvSpPr>
        <dsp:cNvPr id="0" name=""/>
        <dsp:cNvSpPr/>
      </dsp:nvSpPr>
      <dsp:spPr>
        <a:xfrm rot="10800000">
          <a:off x="1568262" y="3577199"/>
          <a:ext cx="5315270" cy="917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731" tIns="83820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2 años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Reglas gramaticales básicas: el saco ; yo saco</a:t>
          </a:r>
          <a:endParaRPr lang="es-ES" sz="1700" kern="1200" dirty="0"/>
        </a:p>
      </dsp:txBody>
      <dsp:txXfrm rot="10800000">
        <a:off x="1797716" y="3577199"/>
        <a:ext cx="5085816" cy="917816"/>
      </dsp:txXfrm>
    </dsp:sp>
    <dsp:sp modelId="{BE360BA3-2D13-4ECF-871E-9CC781D425BF}">
      <dsp:nvSpPr>
        <dsp:cNvPr id="0" name=""/>
        <dsp:cNvSpPr/>
      </dsp:nvSpPr>
      <dsp:spPr>
        <a:xfrm>
          <a:off x="1109354" y="3577199"/>
          <a:ext cx="917816" cy="91781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22DA2-2255-4B12-BBE9-4CD80EAA074D}">
      <dsp:nvSpPr>
        <dsp:cNvPr id="0" name=""/>
        <dsp:cNvSpPr/>
      </dsp:nvSpPr>
      <dsp:spPr>
        <a:xfrm rot="10800000">
          <a:off x="1568262" y="4768990"/>
          <a:ext cx="5315270" cy="9178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731" tIns="83820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3 a 4 años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Frases elaboradas</a:t>
          </a:r>
          <a:endParaRPr lang="es-ES" sz="1700" kern="1200" dirty="0"/>
        </a:p>
      </dsp:txBody>
      <dsp:txXfrm rot="10800000">
        <a:off x="1797716" y="4768990"/>
        <a:ext cx="5085816" cy="917816"/>
      </dsp:txXfrm>
    </dsp:sp>
    <dsp:sp modelId="{E636E85A-6CFD-4BC8-A652-C27D98AC1D69}">
      <dsp:nvSpPr>
        <dsp:cNvPr id="0" name=""/>
        <dsp:cNvSpPr/>
      </dsp:nvSpPr>
      <dsp:spPr>
        <a:xfrm>
          <a:off x="1109354" y="4768990"/>
          <a:ext cx="917816" cy="9178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588C2-9A17-4DF2-BDB1-B2CA1FC578C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Conciencia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léxica</a:t>
          </a:r>
          <a:endParaRPr lang="es-ES" sz="2300" kern="1200" dirty="0"/>
        </a:p>
      </dsp:txBody>
      <dsp:txXfrm rot="5400000">
        <a:off x="0" y="0"/>
        <a:ext cx="3048000" cy="1524000"/>
      </dsp:txXfrm>
    </dsp:sp>
    <dsp:sp modelId="{19C19BDE-C1E8-4DD8-A286-5C0ADAC6015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Conciencia silábica</a:t>
          </a:r>
          <a:endParaRPr lang="es-ES" sz="2300" kern="1200" dirty="0"/>
        </a:p>
      </dsp:txBody>
      <dsp:txXfrm>
        <a:off x="3048000" y="0"/>
        <a:ext cx="3048000" cy="1524000"/>
      </dsp:txXfrm>
    </dsp:sp>
    <dsp:sp modelId="{392DCF3E-BF78-45DD-B0BD-91FD6C3EDCFC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Conciencia intrasilábica</a:t>
          </a:r>
          <a:endParaRPr lang="es-ES" sz="2300" kern="1200" dirty="0"/>
        </a:p>
      </dsp:txBody>
      <dsp:txXfrm rot="10800000">
        <a:off x="0" y="2539999"/>
        <a:ext cx="3048000" cy="1524000"/>
      </dsp:txXfrm>
    </dsp:sp>
    <dsp:sp modelId="{10E42D10-D244-45D0-B059-52DEDBFAB94B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Conciencia fonémica</a:t>
          </a:r>
          <a:endParaRPr lang="es-ES" sz="2300" kern="1200" dirty="0"/>
        </a:p>
      </dsp:txBody>
      <dsp:txXfrm rot="-5400000">
        <a:off x="3048000" y="2539999"/>
        <a:ext cx="3048000" cy="1524000"/>
      </dsp:txXfrm>
    </dsp:sp>
    <dsp:sp modelId="{035D1CDB-ECC9-422E-91E4-D206DDD48FBC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Conciencia Fonológica</a:t>
          </a:r>
          <a:endParaRPr lang="es-ES" sz="2300" kern="1200" dirty="0"/>
        </a:p>
      </dsp:txBody>
      <dsp:txXfrm>
        <a:off x="2183197" y="1573596"/>
        <a:ext cx="1729606" cy="9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D79E6-36B7-4025-A595-DBD47096E6C5}">
      <dsp:nvSpPr>
        <dsp:cNvPr id="0" name=""/>
        <dsp:cNvSpPr/>
      </dsp:nvSpPr>
      <dsp:spPr>
        <a:xfrm>
          <a:off x="1423702" y="188502"/>
          <a:ext cx="3741051" cy="1299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2116B-DA02-4C43-AA0F-A9209E613A70}">
      <dsp:nvSpPr>
        <dsp:cNvPr id="0" name=""/>
        <dsp:cNvSpPr/>
      </dsp:nvSpPr>
      <dsp:spPr>
        <a:xfrm>
          <a:off x="2937523" y="3369846"/>
          <a:ext cx="725010" cy="46400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22D46-C138-4D57-AE79-F76248F6E0C9}">
      <dsp:nvSpPr>
        <dsp:cNvPr id="0" name=""/>
        <dsp:cNvSpPr/>
      </dsp:nvSpPr>
      <dsp:spPr>
        <a:xfrm>
          <a:off x="1560003" y="3741051"/>
          <a:ext cx="3480048" cy="870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900" kern="1200" dirty="0" smtClean="0"/>
            <a:t>Gasto de Energía</a:t>
          </a:r>
          <a:endParaRPr lang="es-ES" sz="2900" kern="1200" dirty="0"/>
        </a:p>
      </dsp:txBody>
      <dsp:txXfrm>
        <a:off x="1560003" y="3741051"/>
        <a:ext cx="3480048" cy="870012"/>
      </dsp:txXfrm>
    </dsp:sp>
    <dsp:sp modelId="{59F6C869-C7D8-4AE6-80FA-F2D74BD199AD}">
      <dsp:nvSpPr>
        <dsp:cNvPr id="0" name=""/>
        <dsp:cNvSpPr/>
      </dsp:nvSpPr>
      <dsp:spPr>
        <a:xfrm>
          <a:off x="2783820" y="1588061"/>
          <a:ext cx="1305018" cy="1305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Articulación</a:t>
          </a:r>
          <a:endParaRPr lang="es-ES" sz="1200" kern="1200" dirty="0"/>
        </a:p>
      </dsp:txBody>
      <dsp:txXfrm>
        <a:off x="2974935" y="1779176"/>
        <a:ext cx="922788" cy="922788"/>
      </dsp:txXfrm>
    </dsp:sp>
    <dsp:sp modelId="{5A2F9DAA-BA48-40D9-9D4B-A2DC3843391E}">
      <dsp:nvSpPr>
        <dsp:cNvPr id="0" name=""/>
        <dsp:cNvSpPr/>
      </dsp:nvSpPr>
      <dsp:spPr>
        <a:xfrm>
          <a:off x="1850007" y="609008"/>
          <a:ext cx="1305018" cy="1305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memoria</a:t>
          </a:r>
          <a:endParaRPr lang="es-ES" sz="1200" kern="1200" dirty="0"/>
        </a:p>
      </dsp:txBody>
      <dsp:txXfrm>
        <a:off x="2041122" y="800123"/>
        <a:ext cx="922788" cy="922788"/>
      </dsp:txXfrm>
    </dsp:sp>
    <dsp:sp modelId="{5605D7E3-1707-4EE9-992F-EFCCF7AF3F33}">
      <dsp:nvSpPr>
        <dsp:cNvPr id="0" name=""/>
        <dsp:cNvSpPr/>
      </dsp:nvSpPr>
      <dsp:spPr>
        <a:xfrm>
          <a:off x="3184026" y="293484"/>
          <a:ext cx="1305018" cy="1305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Ojos</a:t>
          </a:r>
          <a:endParaRPr lang="es-ES" sz="1200" kern="1200" dirty="0"/>
        </a:p>
      </dsp:txBody>
      <dsp:txXfrm>
        <a:off x="3375141" y="484599"/>
        <a:ext cx="922788" cy="922788"/>
      </dsp:txXfrm>
    </dsp:sp>
    <dsp:sp modelId="{2E1A0C46-4D12-41AA-8ABB-9306A0306EFA}">
      <dsp:nvSpPr>
        <dsp:cNvPr id="0" name=""/>
        <dsp:cNvSpPr/>
      </dsp:nvSpPr>
      <dsp:spPr>
        <a:xfrm>
          <a:off x="1269999" y="29000"/>
          <a:ext cx="4060056" cy="32480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5D228-2726-4F92-A72D-13E50949A4BA}">
      <dsp:nvSpPr>
        <dsp:cNvPr id="0" name=""/>
        <dsp:cNvSpPr/>
      </dsp:nvSpPr>
      <dsp:spPr>
        <a:xfrm>
          <a:off x="2143565" y="2298710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F09D-A3C1-4EA8-995D-7B3268590EAC}">
      <dsp:nvSpPr>
        <dsp:cNvPr id="0" name=""/>
        <dsp:cNvSpPr/>
      </dsp:nvSpPr>
      <dsp:spPr>
        <a:xfrm>
          <a:off x="2016024" y="2503101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64A1-ECC2-41EC-A7F6-CB03774F1520}">
      <dsp:nvSpPr>
        <dsp:cNvPr id="0" name=""/>
        <dsp:cNvSpPr/>
      </dsp:nvSpPr>
      <dsp:spPr>
        <a:xfrm>
          <a:off x="1864023" y="2680059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3339C-F523-40A3-9A13-E5703E0D2AD1}">
      <dsp:nvSpPr>
        <dsp:cNvPr id="0" name=""/>
        <dsp:cNvSpPr/>
      </dsp:nvSpPr>
      <dsp:spPr>
        <a:xfrm>
          <a:off x="2045725" y="241664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6AD77-29F5-4096-A9C6-92D7CF2FAE80}">
      <dsp:nvSpPr>
        <dsp:cNvPr id="0" name=""/>
        <dsp:cNvSpPr/>
      </dsp:nvSpPr>
      <dsp:spPr>
        <a:xfrm>
          <a:off x="2240240" y="125752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91931-C3B7-40A7-BF97-0AA40BDD99ED}">
      <dsp:nvSpPr>
        <dsp:cNvPr id="0" name=""/>
        <dsp:cNvSpPr/>
      </dsp:nvSpPr>
      <dsp:spPr>
        <a:xfrm>
          <a:off x="2434172" y="9841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064B9-54F1-48B4-AEA3-6ED3E9661100}">
      <dsp:nvSpPr>
        <dsp:cNvPr id="0" name=""/>
        <dsp:cNvSpPr/>
      </dsp:nvSpPr>
      <dsp:spPr>
        <a:xfrm>
          <a:off x="2628104" y="125752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3DBD4-8151-4233-964E-075E57C8283F}">
      <dsp:nvSpPr>
        <dsp:cNvPr id="0" name=""/>
        <dsp:cNvSpPr/>
      </dsp:nvSpPr>
      <dsp:spPr>
        <a:xfrm>
          <a:off x="2822619" y="241664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59060-44A7-47EC-A3B8-755EFA70887B}">
      <dsp:nvSpPr>
        <dsp:cNvPr id="0" name=""/>
        <dsp:cNvSpPr/>
      </dsp:nvSpPr>
      <dsp:spPr>
        <a:xfrm>
          <a:off x="2434172" y="254414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ACB22-8AB6-4F20-8296-0974A3C15296}">
      <dsp:nvSpPr>
        <dsp:cNvPr id="0" name=""/>
        <dsp:cNvSpPr/>
      </dsp:nvSpPr>
      <dsp:spPr>
        <a:xfrm>
          <a:off x="2434172" y="498988"/>
          <a:ext cx="145594" cy="14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3C3D0-4C4A-4550-BA78-1E0D97F83E0C}">
      <dsp:nvSpPr>
        <dsp:cNvPr id="0" name=""/>
        <dsp:cNvSpPr/>
      </dsp:nvSpPr>
      <dsp:spPr>
        <a:xfrm>
          <a:off x="1249614" y="3211867"/>
          <a:ext cx="3140186" cy="842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673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Cadena de letras</a:t>
          </a:r>
          <a:endParaRPr lang="es-ES" sz="1900" kern="1200" dirty="0"/>
        </a:p>
      </dsp:txBody>
      <dsp:txXfrm>
        <a:off x="1290731" y="3252984"/>
        <a:ext cx="3057952" cy="760057"/>
      </dsp:txXfrm>
    </dsp:sp>
    <dsp:sp modelId="{2FC79F5E-8138-44E6-B8C2-BBDCFD5B399A}">
      <dsp:nvSpPr>
        <dsp:cNvPr id="0" name=""/>
        <dsp:cNvSpPr/>
      </dsp:nvSpPr>
      <dsp:spPr>
        <a:xfrm>
          <a:off x="378957" y="2386576"/>
          <a:ext cx="1455947" cy="1455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26469-760C-41DB-8573-38768CA50120}">
      <dsp:nvSpPr>
        <dsp:cNvPr id="0" name=""/>
        <dsp:cNvSpPr/>
      </dsp:nvSpPr>
      <dsp:spPr>
        <a:xfrm>
          <a:off x="2576855" y="1564376"/>
          <a:ext cx="3140186" cy="842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673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Sentido de la palabra</a:t>
          </a:r>
          <a:endParaRPr lang="es-ES" sz="1900" kern="1200" dirty="0"/>
        </a:p>
      </dsp:txBody>
      <dsp:txXfrm>
        <a:off x="2617972" y="1605493"/>
        <a:ext cx="3057952" cy="760057"/>
      </dsp:txXfrm>
    </dsp:sp>
    <dsp:sp modelId="{CD56C6CF-B441-48BC-AF3A-0F8F51F10DCA}">
      <dsp:nvSpPr>
        <dsp:cNvPr id="0" name=""/>
        <dsp:cNvSpPr/>
      </dsp:nvSpPr>
      <dsp:spPr>
        <a:xfrm>
          <a:off x="1706199" y="739084"/>
          <a:ext cx="1455947" cy="14558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A847CFC-816F-41D0-AAC0-9BF4FEBC753E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dirty="0" smtClean="0"/>
              <a:t>Programa de Estudio </a:t>
            </a:r>
            <a:br>
              <a:rPr lang="es-CR" sz="3600" dirty="0" smtClean="0"/>
            </a:br>
            <a:r>
              <a:rPr lang="es-CR" sz="3600" dirty="0" smtClean="0"/>
              <a:t>Español</a:t>
            </a:r>
            <a:br>
              <a:rPr lang="es-CR" sz="3600" dirty="0" smtClean="0"/>
            </a:br>
            <a:r>
              <a:rPr lang="es-CR" sz="2400" dirty="0" smtClean="0"/>
              <a:t>I Ciclo de la Educación General Básica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49" l="0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50" y="733628"/>
            <a:ext cx="5198513" cy="35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88984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El inventor místico de la escritura fue el dios egipcio </a:t>
            </a:r>
            <a:r>
              <a:rPr lang="es-ES" dirty="0" err="1"/>
              <a:t>Tot</a:t>
            </a:r>
            <a:r>
              <a:rPr lang="es-ES" dirty="0"/>
              <a:t>, que visitó al rey para pedirle que diera su aprobación a su instructivo invento. El rey dijo a </a:t>
            </a:r>
            <a:r>
              <a:rPr lang="es-ES" dirty="0" err="1"/>
              <a:t>Tot</a:t>
            </a:r>
            <a:r>
              <a:rPr lang="es-ES" dirty="0"/>
              <a:t>: "Tú, que eres el padre de las letras, te has dejado guiar por tu afecto al atribuir a éstas un poder que es el contrario del que realmente poseen (...). No has inventado el elixir de la memoria, sino del recuerdo, y ofreces a tus discípulos la apariencia de la sabiduría, porque leerán muchas cosas sin instrucción y, por consiguiente, darán la impresión de conocer muchas cosas a pesar de ser ignorantes casi todos ellos". En el siglo XXI estas palabras que Sócrates recoge en su historia sobre el dios </a:t>
            </a:r>
            <a:r>
              <a:rPr lang="es-ES" dirty="0" err="1"/>
              <a:t>Tot</a:t>
            </a:r>
            <a:r>
              <a:rPr lang="es-ES" dirty="0"/>
              <a:t> tienen un eco evidentemente contemporáneo.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507310" cy="2507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84" y="3861048"/>
            <a:ext cx="19145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600" dirty="0" smtClean="0"/>
              <a:t>Escritura cuneiforme, Sumeria; unos 3500 años antes de Cristo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330817" cy="399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2" y="251879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r>
              <a:rPr lang="es-CR" sz="3600" dirty="0" smtClean="0"/>
              <a:t>Leer no es una actividad natural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400600" cy="298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5066020"/>
            <a:ext cx="6655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 smtClean="0"/>
              <a:t>La escritura es reciente</a:t>
            </a:r>
          </a:p>
          <a:p>
            <a:r>
              <a:rPr lang="es-CR" sz="2800" dirty="0" smtClean="0"/>
              <a:t>5000 años no influencian nuestro cerebro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076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493"/>
            <a:ext cx="7776863" cy="582514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95736" y="4005064"/>
            <a:ext cx="5022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Georgia" pitchFamily="18" charset="0"/>
              </a:rPr>
              <a:t>Neurociencia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st="60007" dir="5400000" sy="-100000" algn="bl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980728"/>
            <a:ext cx="667779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Lef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/>
            <a:r>
              <a:rPr lang="es-CR" sz="3600" dirty="0" smtClean="0">
                <a:solidFill>
                  <a:srgbClr val="FFC000"/>
                </a:solidFill>
              </a:rPr>
              <a:t>Todos pasamos por estas etapas</a:t>
            </a:r>
          </a:p>
          <a:p>
            <a:pPr algn="ctr"/>
            <a:r>
              <a:rPr lang="es-CR" sz="3600" dirty="0" smtClean="0">
                <a:solidFill>
                  <a:srgbClr val="FFC000"/>
                </a:solidFill>
              </a:rPr>
              <a:t> y </a:t>
            </a:r>
          </a:p>
          <a:p>
            <a:pPr algn="ctr"/>
            <a:r>
              <a:rPr lang="es-CR" sz="3600" dirty="0" smtClean="0">
                <a:solidFill>
                  <a:srgbClr val="FFC000"/>
                </a:solidFill>
              </a:rPr>
              <a:t>aprendizaje implícito </a:t>
            </a:r>
            <a:endParaRPr lang="es-ES" sz="36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8" b="15023"/>
          <a:stretch/>
        </p:blipFill>
        <p:spPr bwMode="auto">
          <a:xfrm>
            <a:off x="539552" y="3861048"/>
            <a:ext cx="5619560" cy="2083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08667237"/>
              </p:ext>
            </p:extLst>
          </p:nvPr>
        </p:nvGraphicFramePr>
        <p:xfrm>
          <a:off x="395536" y="332656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0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91" y="1903611"/>
            <a:ext cx="5040560" cy="3878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436096" y="260648"/>
            <a:ext cx="3024336" cy="720804"/>
          </a:xfrm>
        </p:spPr>
        <p:txBody>
          <a:bodyPr>
            <a:normAutofit fontScale="85000" lnSpcReduction="10000"/>
          </a:bodyPr>
          <a:lstStyle/>
          <a:p>
            <a:r>
              <a:rPr lang="es-CR" sz="2000" dirty="0" smtClean="0"/>
              <a:t>Conocimiento inconsciente en un circuito especializado</a:t>
            </a: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431428"/>
            <a:ext cx="4442832" cy="1197372"/>
          </a:xfrm>
        </p:spPr>
        <p:txBody>
          <a:bodyPr/>
          <a:lstStyle/>
          <a:p>
            <a:r>
              <a:rPr lang="es-CR" sz="3200" dirty="0" smtClean="0"/>
              <a:t>Zonas activadas para el lenguaje hablado</a:t>
            </a:r>
            <a:endParaRPr lang="es-ES" sz="3200" dirty="0"/>
          </a:p>
        </p:txBody>
      </p:sp>
      <p:grpSp>
        <p:nvGrpSpPr>
          <p:cNvPr id="8" name="7 Grupo"/>
          <p:cNvGrpSpPr/>
          <p:nvPr/>
        </p:nvGrpSpPr>
        <p:grpSpPr>
          <a:xfrm>
            <a:off x="3307534" y="3120369"/>
            <a:ext cx="1800203" cy="678907"/>
            <a:chOff x="3307534" y="3120369"/>
            <a:chExt cx="1800203" cy="678907"/>
          </a:xfrm>
        </p:grpSpPr>
        <p:sp>
          <p:nvSpPr>
            <p:cNvPr id="5" name="4 Elipse"/>
            <p:cNvSpPr/>
            <p:nvPr/>
          </p:nvSpPr>
          <p:spPr>
            <a:xfrm>
              <a:off x="4531673" y="3531719"/>
              <a:ext cx="576064" cy="26755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/>
            <p:nvPr/>
          </p:nvSpPr>
          <p:spPr>
            <a:xfrm rot="20053799">
              <a:off x="3775589" y="3239619"/>
              <a:ext cx="936104" cy="23402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 rot="19042672">
              <a:off x="3307534" y="3120369"/>
              <a:ext cx="64807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929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19872" y="1052736"/>
            <a:ext cx="5025752" cy="3362672"/>
          </a:xfrm>
        </p:spPr>
        <p:txBody>
          <a:bodyPr>
            <a:normAutofit/>
          </a:bodyPr>
          <a:lstStyle/>
          <a:p>
            <a:r>
              <a:rPr lang="es-CR" sz="2400" dirty="0" smtClean="0"/>
              <a:t>Romper esa especialización</a:t>
            </a:r>
          </a:p>
          <a:p>
            <a:r>
              <a:rPr lang="es-CR" sz="2400" dirty="0" smtClean="0"/>
              <a:t>Pasar del conocimiento implícito a uno consciente</a:t>
            </a:r>
          </a:p>
          <a:p>
            <a:r>
              <a:rPr lang="es-CR" sz="2400" dirty="0" smtClean="0"/>
              <a:t>Existencia de estructuras del lenguaje oral (Palabras, sílabas, fonemas)</a:t>
            </a:r>
          </a:p>
          <a:p>
            <a:r>
              <a:rPr lang="es-CR" sz="2400" dirty="0" smtClean="0"/>
              <a:t>Consciencia fonológica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Aprender a leer implica: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8212"/>
            <a:ext cx="2857500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s-CR" dirty="0" smtClean="0"/>
              <a:t>Lectoescritura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710470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771800" y="561662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Reconocimiento fluido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609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Antes de eso: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259632" y="1052736"/>
            <a:ext cx="6624736" cy="3888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684" y1="32804" x2="30827" y2="30688"/>
                        <a14:foregroundMark x1="37970" y1="30688" x2="30075" y2="33333"/>
                        <a14:foregroundMark x1="33083" y1="13757" x2="33083" y2="13757"/>
                        <a14:foregroundMark x1="39098" y1="25926" x2="39098" y2="25926"/>
                        <a14:foregroundMark x1="45865" y1="25926" x2="45865" y2="25926"/>
                        <a14:foregroundMark x1="66917" y1="17460" x2="66917" y2="17460"/>
                        <a14:foregroundMark x1="71429" y1="14286" x2="71429" y2="14286"/>
                        <a14:foregroundMark x1="80451" y1="23280" x2="80451" y2="23280"/>
                        <a14:foregroundMark x1="71805" y1="38624" x2="71805" y2="38624"/>
                        <a14:foregroundMark x1="69549" y1="53968" x2="69549" y2="53968"/>
                        <a14:foregroundMark x1="81203" y1="69841" x2="81203" y2="69841"/>
                        <a14:foregroundMark x1="70301" y1="75661" x2="70301" y2="75661"/>
                        <a14:foregroundMark x1="49624" y1="66667" x2="49624" y2="66667"/>
                        <a14:foregroundMark x1="38722" y1="73545" x2="38722" y2="73545"/>
                        <a14:foregroundMark x1="37218" y1="86243" x2="37218" y2="86243"/>
                        <a14:foregroundMark x1="32331" y1="84656" x2="32331" y2="84656"/>
                        <a14:foregroundMark x1="34962" y1="68254" x2="34962" y2="68254"/>
                        <a14:foregroundMark x1="41353" y1="61905" x2="41353" y2="61905"/>
                        <a14:foregroundMark x1="31579" y1="59259" x2="31579" y2="59259"/>
                        <a14:foregroundMark x1="15789" y1="74074" x2="15789" y2="74074"/>
                        <a14:foregroundMark x1="12030" y1="67725" x2="12030" y2="67725"/>
                        <a14:foregroundMark x1="23684" y1="56085" x2="23684" y2="56085"/>
                        <a14:foregroundMark x1="19549" y1="42328" x2="19549" y2="42328"/>
                        <a14:foregroundMark x1="11278" y1="39683" x2="11278" y2="39683"/>
                        <a14:foregroundMark x1="11278" y1="32804" x2="11278" y2="32804"/>
                        <a14:foregroundMark x1="21429" y1="34392" x2="21429" y2="34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38" b="-2538"/>
          <a:stretch/>
        </p:blipFill>
        <p:spPr bwMode="auto">
          <a:xfrm rot="1578060">
            <a:off x="3825035" y="1517344"/>
            <a:ext cx="2931655" cy="21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7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El lenguaje es la base para poder aprender, analizar, interactuar y comunicarse en todos los ámbitos 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Sentimientos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Áreas del saber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Pensamiento reflexivo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Criticidad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Diálogo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Creatividad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dirty="0" smtClean="0"/>
              <a:t>Responsabilidad Cívica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Introducción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42887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56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229200"/>
            <a:ext cx="5976664" cy="914400"/>
          </a:xfrm>
        </p:spPr>
        <p:txBody>
          <a:bodyPr/>
          <a:lstStyle/>
          <a:p>
            <a:r>
              <a:rPr lang="es-CR" dirty="0" smtClean="0"/>
              <a:t>Áreas especializadas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5649"/>
            <a:ext cx="5328592" cy="410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013489" y="2103810"/>
            <a:ext cx="1800203" cy="678907"/>
            <a:chOff x="3307534" y="3120369"/>
            <a:chExt cx="1800203" cy="678907"/>
          </a:xfrm>
        </p:grpSpPr>
        <p:sp>
          <p:nvSpPr>
            <p:cNvPr id="6" name="5 Elipse"/>
            <p:cNvSpPr/>
            <p:nvPr/>
          </p:nvSpPr>
          <p:spPr>
            <a:xfrm>
              <a:off x="4531673" y="3531719"/>
              <a:ext cx="576064" cy="26755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 rot="20053799">
              <a:off x="3775589" y="3239619"/>
              <a:ext cx="936104" cy="23402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 rot="19042672">
              <a:off x="3307534" y="3120369"/>
              <a:ext cx="64807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2 Elipse"/>
          <p:cNvSpPr/>
          <p:nvPr/>
        </p:nvSpPr>
        <p:spPr>
          <a:xfrm>
            <a:off x="4243452" y="2497454"/>
            <a:ext cx="216024" cy="2675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990672" y="2046666"/>
            <a:ext cx="216024" cy="2675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680672" y="2607627"/>
            <a:ext cx="216024" cy="2675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813692" y="2782717"/>
            <a:ext cx="1630516" cy="240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4221728" y="1920816"/>
            <a:ext cx="2607528" cy="222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360964" y="2631233"/>
            <a:ext cx="2468292" cy="18058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948264" y="4437112"/>
            <a:ext cx="2081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Caja de letras</a:t>
            </a:r>
          </a:p>
          <a:p>
            <a:r>
              <a:rPr lang="es-CR" dirty="0" smtClean="0"/>
              <a:t>o área de la forma </a:t>
            </a:r>
          </a:p>
          <a:p>
            <a:r>
              <a:rPr lang="es-CR" dirty="0"/>
              <a:t>v</a:t>
            </a:r>
            <a:r>
              <a:rPr lang="es-CR" dirty="0" smtClean="0"/>
              <a:t>isual de letras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88224" y="302362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Córtex visual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946662" y="173615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 smtClean="0"/>
              <a:t>Planum</a:t>
            </a:r>
            <a:r>
              <a:rPr lang="es-CR" dirty="0" smtClean="0"/>
              <a:t> </a:t>
            </a:r>
            <a:r>
              <a:rPr lang="es-CR" dirty="0" err="1" smtClean="0"/>
              <a:t>temporale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8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Córtex visual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3375490"/>
            <a:ext cx="6182072" cy="1853710"/>
          </a:xfrm>
        </p:spPr>
        <p:txBody>
          <a:bodyPr>
            <a:normAutofit lnSpcReduction="10000"/>
          </a:bodyPr>
          <a:lstStyle/>
          <a:p>
            <a:r>
              <a:rPr lang="es-CR" dirty="0" smtClean="0"/>
              <a:t>Encargado de reconocer objetos, formas geométricas, figuras, rostros.</a:t>
            </a:r>
          </a:p>
          <a:p>
            <a:endParaRPr lang="es-CR" dirty="0"/>
          </a:p>
          <a:p>
            <a:endParaRPr lang="es-CR" dirty="0" smtClean="0"/>
          </a:p>
          <a:p>
            <a:r>
              <a:rPr lang="es-CR" dirty="0" smtClean="0"/>
              <a:t>Debe reciclarse y aprender mucho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52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545432" cy="25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3779912" y="1556792"/>
            <a:ext cx="1368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7020272" y="1016732"/>
            <a:ext cx="0" cy="1080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13 Grupo"/>
          <p:cNvGrpSpPr/>
          <p:nvPr/>
        </p:nvGrpSpPr>
        <p:grpSpPr>
          <a:xfrm>
            <a:off x="3995936" y="2611197"/>
            <a:ext cx="685601" cy="555486"/>
            <a:chOff x="3995936" y="2611197"/>
            <a:chExt cx="685601" cy="555486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3995936" y="2636912"/>
              <a:ext cx="360040" cy="50405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V="1">
              <a:off x="4356546" y="2611197"/>
              <a:ext cx="324991" cy="5554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5724128" y="2611196"/>
            <a:ext cx="648072" cy="555487"/>
            <a:chOff x="5724128" y="2611196"/>
            <a:chExt cx="648072" cy="555487"/>
          </a:xfrm>
        </p:grpSpPr>
        <p:cxnSp>
          <p:nvCxnSpPr>
            <p:cNvPr id="16" name="15 Conector recto"/>
            <p:cNvCxnSpPr/>
            <p:nvPr/>
          </p:nvCxnSpPr>
          <p:spPr>
            <a:xfrm>
              <a:off x="6048164" y="2611197"/>
              <a:ext cx="0" cy="55548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V="1">
              <a:off x="5724128" y="2611196"/>
              <a:ext cx="648072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26 Anillo"/>
          <p:cNvSpPr/>
          <p:nvPr/>
        </p:nvSpPr>
        <p:spPr>
          <a:xfrm>
            <a:off x="5724128" y="1219898"/>
            <a:ext cx="792088" cy="673787"/>
          </a:xfrm>
          <a:prstGeom prst="donut">
            <a:avLst>
              <a:gd name="adj" fmla="val 5196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73447" y="3717032"/>
            <a:ext cx="164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5400" dirty="0" smtClean="0">
                <a:latin typeface="Corbel" pitchFamily="34" charset="0"/>
              </a:rPr>
              <a:t>bici</a:t>
            </a:r>
            <a:endParaRPr lang="es-ES" sz="5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92896"/>
            <a:ext cx="4536504" cy="720080"/>
          </a:xfrm>
        </p:spPr>
        <p:txBody>
          <a:bodyPr/>
          <a:lstStyle/>
          <a:p>
            <a:r>
              <a:rPr lang="es-CR" sz="4000" dirty="0" smtClean="0"/>
              <a:t>Otros aprendizajes: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94650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827584" y="3429000"/>
            <a:ext cx="5296643" cy="1623085"/>
            <a:chOff x="1259632" y="4077072"/>
            <a:chExt cx="5296643" cy="1623085"/>
          </a:xfrm>
        </p:grpSpPr>
        <p:sp>
          <p:nvSpPr>
            <p:cNvPr id="3" name="2 CuadroTexto"/>
            <p:cNvSpPr txBox="1"/>
            <p:nvPr/>
          </p:nvSpPr>
          <p:spPr>
            <a:xfrm>
              <a:off x="1259632" y="4077072"/>
              <a:ext cx="26818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3600" dirty="0" smtClean="0"/>
                <a:t>A  </a:t>
              </a:r>
              <a:r>
                <a:rPr lang="es-CR" sz="3600" dirty="0" err="1" smtClean="0"/>
                <a:t>a</a:t>
              </a:r>
              <a:r>
                <a:rPr lang="es-CR" sz="3600" dirty="0" smtClean="0"/>
                <a:t>  </a:t>
              </a:r>
              <a:r>
                <a:rPr lang="es-CR" sz="3600" dirty="0" err="1">
                  <a:latin typeface="Edwardian Script ITC" pitchFamily="66" charset="0"/>
                </a:rPr>
                <a:t>a</a:t>
              </a:r>
              <a:r>
                <a:rPr lang="es-CR" sz="3600" dirty="0" smtClean="0"/>
                <a:t>  </a:t>
              </a:r>
              <a:r>
                <a:rPr lang="es-CR" sz="3600" dirty="0" err="1" smtClean="0">
                  <a:latin typeface="Algerian" pitchFamily="82" charset="0"/>
                </a:rPr>
                <a:t>a</a:t>
              </a:r>
              <a:r>
                <a:rPr lang="es-CR" sz="3600" dirty="0" smtClean="0">
                  <a:latin typeface="Algerian" pitchFamily="82" charset="0"/>
                </a:rPr>
                <a:t>  </a:t>
              </a:r>
              <a:r>
                <a:rPr lang="es-CR" sz="3600" dirty="0" err="1" smtClean="0">
                  <a:latin typeface="Edwardian Script ITC" pitchFamily="66" charset="0"/>
                </a:rPr>
                <a:t>A</a:t>
              </a:r>
              <a:r>
                <a:rPr lang="es-CR" sz="3600" dirty="0" smtClean="0">
                  <a:latin typeface="Edwardian Script ITC" pitchFamily="66" charset="0"/>
                </a:rPr>
                <a:t> </a:t>
              </a:r>
              <a:endParaRPr lang="es-ES" sz="3600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59632" y="4869160"/>
              <a:ext cx="52966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4800" dirty="0" smtClean="0"/>
                <a:t>e  c     b  d    p  q   </a:t>
              </a:r>
              <a:r>
                <a:rPr lang="es-CR" sz="4800" dirty="0" smtClean="0">
                  <a:latin typeface="Corbel" pitchFamily="34" charset="0"/>
                </a:rPr>
                <a:t>g</a:t>
              </a:r>
              <a:endParaRPr lang="es-ES" sz="4800" dirty="0"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3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es-CR" sz="3600" dirty="0" smtClean="0"/>
              <a:t>Evolución y sobrevivencia</a:t>
            </a:r>
            <a:r>
              <a:rPr lang="es-CR" sz="2400" dirty="0" smtClean="0"/>
              <a:t/>
            </a:r>
            <a:br>
              <a:rPr lang="es-CR" sz="2400" dirty="0" smtClean="0"/>
            </a:br>
            <a:r>
              <a:rPr lang="es-CR" sz="2400" dirty="0" smtClean="0"/>
              <a:t>Reconocimiento ventajoso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700851" cy="249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74466" cy="2156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Caja de letras debe desaprender y reciclarse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065086" cy="62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47196"/>
            <a:ext cx="231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flecha a la izquierda"/>
          <p:cNvSpPr/>
          <p:nvPr/>
        </p:nvSpPr>
        <p:spPr>
          <a:xfrm rot="21000447">
            <a:off x="3555437" y="873522"/>
            <a:ext cx="4139554" cy="1742863"/>
          </a:xfrm>
          <a:prstGeom prst="leftArrowCallout">
            <a:avLst>
              <a:gd name="adj1" fmla="val 4272"/>
              <a:gd name="adj2" fmla="val 9541"/>
              <a:gd name="adj3" fmla="val 24345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358">
            <a:off x="5034502" y="710206"/>
            <a:ext cx="263553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35896" y="764704"/>
            <a:ext cx="54681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800" dirty="0" smtClean="0"/>
              <a:t>Estadios iniciales de la lectura: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R" sz="2800" dirty="0" smtClean="0"/>
              <a:t>Activan muchas áreas extensas </a:t>
            </a:r>
          </a:p>
          <a:p>
            <a:endParaRPr lang="es-ES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96830118"/>
              </p:ext>
            </p:extLst>
          </p:nvPr>
        </p:nvGraphicFramePr>
        <p:xfrm>
          <a:off x="2339752" y="1988840"/>
          <a:ext cx="6600056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3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914400"/>
          </a:xfrm>
        </p:spPr>
        <p:txBody>
          <a:bodyPr/>
          <a:lstStyle/>
          <a:p>
            <a:r>
              <a:rPr lang="es-CR" dirty="0" smtClean="0"/>
              <a:t>Automatización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260085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Abordar la literatura como un arte en sí, cargada de emotividad, sentido y ficción.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R" dirty="0" smtClean="0"/>
              <a:t>Disfrute de textos literarios: canciones, refranes, adivinanzas, trabalenguas, entre otros.</a:t>
            </a:r>
          </a:p>
          <a:p>
            <a:endParaRPr lang="es-CR" dirty="0"/>
          </a:p>
          <a:p>
            <a:r>
              <a:rPr lang="es-CR" dirty="0" smtClean="0"/>
              <a:t>La idea es comprender su sentido y construir su propio significado.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616" y="3573016"/>
            <a:ext cx="7543800" cy="712440"/>
          </a:xfrm>
        </p:spPr>
        <p:txBody>
          <a:bodyPr/>
          <a:lstStyle/>
          <a:p>
            <a:r>
              <a:rPr lang="es-CR" sz="3200" dirty="0" smtClean="0">
                <a:solidFill>
                  <a:srgbClr val="FFC000"/>
                </a:solidFill>
              </a:rPr>
              <a:t>Disfrute y comprensión de la lectura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5157192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Desarrollo de: </a:t>
            </a:r>
            <a:endParaRPr lang="es-ES" dirty="0"/>
          </a:p>
        </p:txBody>
      </p:sp>
      <p:sp>
        <p:nvSpPr>
          <p:cNvPr id="6" name="5 Abrir llave"/>
          <p:cNvSpPr/>
          <p:nvPr/>
        </p:nvSpPr>
        <p:spPr>
          <a:xfrm>
            <a:off x="2678917" y="4801798"/>
            <a:ext cx="380915" cy="108012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131840" y="462921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Postura estética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144416" y="5700884"/>
            <a:ext cx="18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Postura eferente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8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43800" cy="914400"/>
          </a:xfrm>
        </p:spPr>
        <p:txBody>
          <a:bodyPr/>
          <a:lstStyle/>
          <a:p>
            <a:r>
              <a:rPr lang="es-CR" sz="3200" dirty="0" smtClean="0">
                <a:solidFill>
                  <a:srgbClr val="FFC000"/>
                </a:solidFill>
              </a:rPr>
              <a:t>Desarrollo de nuevo vocabulario</a:t>
            </a:r>
            <a:r>
              <a:rPr lang="es-CR" sz="3200" dirty="0" smtClean="0"/>
              <a:t>: propósitos funcionales comunicativos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7" y="191683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400" dirty="0" smtClean="0"/>
              <a:t>Proporcionar experiencias para incorporar nuevo vocabulario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400" dirty="0" smtClean="0"/>
              <a:t>Diferencias en el uso de palabras , según situación comunicativa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400" dirty="0" smtClean="0"/>
              <a:t>Consolidar vocablos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400" dirty="0" smtClean="0"/>
              <a:t>Corregir deficiencias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sz="2400" dirty="0" smtClean="0"/>
              <a:t>Incorporar vocabulario técnico científico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003092" y="5973742"/>
            <a:ext cx="573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solidFill>
                  <a:srgbClr val="FFC000"/>
                </a:solidFill>
              </a:rPr>
              <a:t>Bajo el principio activo de asociar lectura con escritura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es-CR" sz="3200" dirty="0"/>
              <a:t>¿</a:t>
            </a:r>
            <a:r>
              <a:rPr lang="es-CR" sz="3200" dirty="0" smtClean="0"/>
              <a:t>Por qué un nuevo programa de estudio?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194862" y="1556792"/>
            <a:ext cx="8754320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ES" sz="2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Pruebas Diagnósticas</a:t>
            </a:r>
            <a:r>
              <a:rPr lang="es-E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II Ciclo, </a:t>
            </a:r>
          </a:p>
          <a:p>
            <a:pPr algn="just"/>
            <a:r>
              <a:rPr lang="es-E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Dirección de Gestión y Evaluación de la Calidad</a:t>
            </a:r>
          </a:p>
          <a:p>
            <a:pPr algn="just"/>
            <a:endParaRPr lang="es-CR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Solo el 18,5% de sexto año tienen habilidades </a:t>
            </a:r>
          </a:p>
          <a:p>
            <a:pPr algn="just"/>
            <a:r>
              <a:rPr lang="es-C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 comprensión lectora</a:t>
            </a:r>
          </a:p>
          <a:p>
            <a:pPr algn="just"/>
            <a:endParaRPr lang="es-CR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Solo el 22,1% comprende el manejo </a:t>
            </a:r>
          </a:p>
          <a:p>
            <a:pPr algn="just"/>
            <a:r>
              <a:rPr lang="es-C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morfosintáctico en textos de mediana extensión.</a:t>
            </a:r>
          </a:p>
          <a:p>
            <a:pPr algn="just"/>
            <a:endParaRPr lang="es-CR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 21,5% posee cierta riqueza léxica, divide sílabas, </a:t>
            </a:r>
          </a:p>
          <a:p>
            <a:pPr algn="just"/>
            <a:r>
              <a:rPr lang="es-C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s-C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plica una acentuación correcta.</a:t>
            </a:r>
          </a:p>
          <a:p>
            <a:pPr algn="just"/>
            <a:r>
              <a:rPr lang="es-C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endParaRPr lang="es-E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0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4704"/>
            <a:ext cx="716280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UUp6zx6wMmM/T65BeNV28EI/AAAAAAAAEhg/2P6XSq0PsMU/s1600/muchas_gracias-124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02660" cy="3721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038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r>
              <a:rPr lang="es-CR" sz="2800" dirty="0" smtClean="0"/>
              <a:t>Programa Internacional para la evaluación de los estudiantes (PISA)</a:t>
            </a:r>
            <a:endParaRPr lang="es-ES" sz="28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979984" y="1916832"/>
            <a:ext cx="7543800" cy="3744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R" sz="2800" dirty="0" smtClean="0"/>
              <a:t>Valora la “</a:t>
            </a:r>
            <a:r>
              <a:rPr lang="es-CR" sz="2800" dirty="0" smtClean="0">
                <a:solidFill>
                  <a:srgbClr val="FFC000"/>
                </a:solidFill>
              </a:rPr>
              <a:t>competencia lectora</a:t>
            </a:r>
            <a:r>
              <a:rPr lang="es-CR" sz="2800" dirty="0" smtClean="0"/>
              <a:t>” como: capacidad de comprender, utilizar y analizar textos para alcanzar objetivos del lector, desarrollar conocimientos y posibilidades de participar en la sociedad.</a:t>
            </a:r>
          </a:p>
          <a:p>
            <a:endParaRPr lang="es-C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R" sz="2800" dirty="0" smtClean="0"/>
              <a:t>67 % de los jóvenes alcanza un nivel 2 de 6</a:t>
            </a:r>
          </a:p>
          <a:p>
            <a:r>
              <a:rPr lang="es-CR" sz="2800" dirty="0" smtClean="0"/>
              <a:t> 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713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Informe del Estado de la Nación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91326066"/>
              </p:ext>
            </p:extLst>
          </p:nvPr>
        </p:nvGraphicFramePr>
        <p:xfrm>
          <a:off x="1524000" y="764704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8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4326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Desarrollo de competencias lingüísticas y comunicativas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2590800" cy="3751311"/>
          </a:xfrm>
        </p:spPr>
        <p:txBody>
          <a:bodyPr>
            <a:normAutofit/>
          </a:bodyPr>
          <a:lstStyle/>
          <a:p>
            <a:r>
              <a:rPr lang="es-CR" sz="1800" dirty="0" smtClean="0"/>
              <a:t>Prácticas para entender, expresar, e interpretar conceptos, pensamientos, sentimientos, hechos y opiniones a través de discursos orales y escritos, e interactuar en todos los contextos sociales y culturales.  </a:t>
            </a:r>
            <a:r>
              <a:rPr lang="es-CR" sz="1800" dirty="0" smtClean="0">
                <a:solidFill>
                  <a:srgbClr val="FFC000"/>
                </a:solidFill>
              </a:rPr>
              <a:t>Esto implica también desarrollo de valores y actitudes.</a:t>
            </a:r>
            <a:endParaRPr lang="es-ES" sz="1800" dirty="0">
              <a:solidFill>
                <a:srgbClr val="FFC00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000" dirty="0" smtClean="0"/>
              <a:t>Enfoque de la asignatura de Español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8100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5599"/>
            <a:ext cx="2181225" cy="2095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000" dirty="0" smtClean="0"/>
              <a:t>Enfoque comunicativo funcional</a:t>
            </a:r>
            <a:endParaRPr lang="es-ES" sz="40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27076976"/>
              </p:ext>
            </p:extLst>
          </p:nvPr>
        </p:nvGraphicFramePr>
        <p:xfrm>
          <a:off x="1547664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1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3183" y="2636912"/>
            <a:ext cx="5078633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Curso 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correspondencia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de: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248025" cy="18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65166" y="604716"/>
            <a:ext cx="4755106" cy="10960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Bienvenido a nuestro nuevo 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3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Expresión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1121296"/>
          </a:xfrm>
        </p:spPr>
        <p:txBody>
          <a:bodyPr/>
          <a:lstStyle/>
          <a:p>
            <a:r>
              <a:rPr lang="es-CR" dirty="0" smtClean="0"/>
              <a:t>¿Qué dice?</a:t>
            </a:r>
          </a:p>
          <a:p>
            <a:r>
              <a:rPr lang="es-CR" dirty="0" smtClean="0"/>
              <a:t>¿Cómo lo dice?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R" dirty="0" smtClean="0"/>
              <a:t>Comprensión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1481336"/>
          </a:xfrm>
        </p:spPr>
        <p:txBody>
          <a:bodyPr/>
          <a:lstStyle/>
          <a:p>
            <a:r>
              <a:rPr lang="es-CR" dirty="0" smtClean="0"/>
              <a:t>¿Por qué lo dice?</a:t>
            </a:r>
          </a:p>
          <a:p>
            <a:r>
              <a:rPr lang="es-CR" dirty="0" smtClean="0"/>
              <a:t>¿Para qué lo dice?</a:t>
            </a:r>
          </a:p>
          <a:p>
            <a:endParaRPr lang="es-CR" dirty="0"/>
          </a:p>
          <a:p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 rot="18854647">
            <a:off x="539552" y="3946123"/>
            <a:ext cx="3074680" cy="9144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s-CR" dirty="0" smtClean="0"/>
              <a:t>Texto oral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3928" y="3068960"/>
            <a:ext cx="4588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solidFill>
                  <a:srgbClr val="FFC000"/>
                </a:solidFill>
              </a:rPr>
              <a:t>Generar instancias de discusión utilizando</a:t>
            </a:r>
            <a:r>
              <a:rPr lang="es-C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Texto literario y no literario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Documentales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Películas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Textos orales de radio y tv.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Noticias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74767" y="5162452"/>
            <a:ext cx="374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R" dirty="0" smtClean="0">
                <a:solidFill>
                  <a:srgbClr val="FFC000"/>
                </a:solidFill>
              </a:rPr>
              <a:t>Además debe darse </a:t>
            </a:r>
          </a:p>
          <a:p>
            <a:r>
              <a:rPr lang="es-CR" dirty="0" smtClean="0">
                <a:solidFill>
                  <a:srgbClr val="FFC000"/>
                </a:solidFill>
              </a:rPr>
              <a:t>interacción social y exposición oral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785</TotalTime>
  <Words>757</Words>
  <Application>Microsoft Office PowerPoint</Application>
  <PresentationFormat>Presentación en pantalla (4:3)</PresentationFormat>
  <Paragraphs>134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Elemental</vt:lpstr>
      <vt:lpstr>Programa de Estudio  Español I Ciclo de la Educación General Básica</vt:lpstr>
      <vt:lpstr>Introducción</vt:lpstr>
      <vt:lpstr>¿Por qué un nuevo programa de estudio?</vt:lpstr>
      <vt:lpstr>Programa Internacional para la evaluación de los estudiantes (PISA)</vt:lpstr>
      <vt:lpstr>Informe del Estado de la Nación</vt:lpstr>
      <vt:lpstr>Enfoque de la asignatura de Español</vt:lpstr>
      <vt:lpstr>Enfoque comunicativo funcional</vt:lpstr>
      <vt:lpstr>Presentación de PowerPoint</vt:lpstr>
      <vt:lpstr>Texto oral</vt:lpstr>
      <vt:lpstr>Presentación de PowerPoint</vt:lpstr>
      <vt:lpstr>Escritura cuneiforme, Sumeria; unos 3500 años antes de Cristo</vt:lpstr>
      <vt:lpstr>Leer no es una actividad natural</vt:lpstr>
      <vt:lpstr>Presentación de PowerPoint</vt:lpstr>
      <vt:lpstr>Presentación de PowerPoint</vt:lpstr>
      <vt:lpstr>Presentación de PowerPoint</vt:lpstr>
      <vt:lpstr>Zonas activadas para el lenguaje hablado</vt:lpstr>
      <vt:lpstr>Aprender a leer implica:</vt:lpstr>
      <vt:lpstr>Lectoescritura</vt:lpstr>
      <vt:lpstr>Antes de eso:</vt:lpstr>
      <vt:lpstr>Áreas especializadas</vt:lpstr>
      <vt:lpstr>Córtex visual</vt:lpstr>
      <vt:lpstr>Presentación de PowerPoint</vt:lpstr>
      <vt:lpstr>Otros aprendizajes:</vt:lpstr>
      <vt:lpstr>Evolución y sobrevivencia Reconocimiento ventajoso</vt:lpstr>
      <vt:lpstr>Caja de letras debe desaprender y reciclarse</vt:lpstr>
      <vt:lpstr>Presentación de PowerPoint</vt:lpstr>
      <vt:lpstr>Automatización</vt:lpstr>
      <vt:lpstr>Disfrute y comprensión de la lectura</vt:lpstr>
      <vt:lpstr>Desarrollo de nuevo vocabulario: propósitos funcionales comunicativos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Estudio  Español I Ciclo de la Educación General Básica</dc:title>
  <dc:creator>Jaime Cerdas Solano</dc:creator>
  <cp:lastModifiedBy>Jaime Cerdas Solano</cp:lastModifiedBy>
  <cp:revision>77</cp:revision>
  <dcterms:created xsi:type="dcterms:W3CDTF">2013-08-19T20:25:20Z</dcterms:created>
  <dcterms:modified xsi:type="dcterms:W3CDTF">2013-10-31T21:36:44Z</dcterms:modified>
</cp:coreProperties>
</file>